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0B0419B0" ContentType="image/png"/>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0"/>
  </p:notesMasterIdLst>
  <p:sldIdLst>
    <p:sldId id="335" r:id="rId5"/>
    <p:sldId id="279" r:id="rId6"/>
    <p:sldId id="280" r:id="rId7"/>
    <p:sldId id="281" r:id="rId8"/>
    <p:sldId id="282" r:id="rId9"/>
    <p:sldId id="283" r:id="rId10"/>
    <p:sldId id="316" r:id="rId11"/>
    <p:sldId id="328" r:id="rId12"/>
    <p:sldId id="329" r:id="rId13"/>
    <p:sldId id="331" r:id="rId14"/>
    <p:sldId id="332" r:id="rId15"/>
    <p:sldId id="333" r:id="rId16"/>
    <p:sldId id="334" r:id="rId17"/>
    <p:sldId id="285" r:id="rId18"/>
    <p:sldId id="336" r:id="rId19"/>
    <p:sldId id="306" r:id="rId20"/>
    <p:sldId id="337" r:id="rId21"/>
    <p:sldId id="308" r:id="rId22"/>
    <p:sldId id="338" r:id="rId23"/>
    <p:sldId id="314" r:id="rId24"/>
    <p:sldId id="339" r:id="rId25"/>
    <p:sldId id="315" r:id="rId26"/>
    <p:sldId id="340" r:id="rId27"/>
    <p:sldId id="288" r:id="rId28"/>
    <p:sldId id="34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ellie Tucker" initials="ST" lastIdx="14" clrIdx="0"/>
  <p:cmAuthor id="1" name="shelliet" initials="ST" lastIdx="1" clrIdx="1"/>
  <p:cmAuthor id="2" name="Contoso Pharmaceuticals" initials="LL" lastIdx="6" clrIdx="2"/>
  <p:cmAuthor id="3" name="gonzaloa" initials="ga" lastIdx="8" clrIdx="3"/>
  <p:cmAuthor id="4" name="Lindsay Latimore" initials="LFL" lastIdx="2" clrIdx="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autoAdjust="0"/>
    <p:restoredTop sz="94673" autoAdjust="0"/>
  </p:normalViewPr>
  <p:slideViewPr>
    <p:cSldViewPr>
      <p:cViewPr varScale="1">
        <p:scale>
          <a:sx n="126" d="100"/>
          <a:sy n="126" d="100"/>
        </p:scale>
        <p:origin x="-1182" y="-102"/>
      </p:cViewPr>
      <p:guideLst>
        <p:guide orient="horz" pos="384"/>
        <p:guide orient="horz" pos="1104"/>
        <p:guide orient="horz" pos="624"/>
        <p:guide pos="1968"/>
        <p:guide pos="384"/>
        <p:guide pos="960"/>
        <p:guide pos="4704"/>
        <p:guide pos="192"/>
        <p:guide pos="393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p:scale>
          <a:sx n="80" d="100"/>
          <a:sy n="80" d="100"/>
        </p:scale>
        <p:origin x="-3978" y="-6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A2E03A-AC74-4DCC-84AB-3B93BD24C0C7}" type="datetimeFigureOut">
              <a:rPr lang="en-US" smtClean="0"/>
              <a:t>10/25/2010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495259-C478-458E-8F66-D0CFA83DA988}" type="slidenum">
              <a:rPr lang="en-US" smtClean="0"/>
              <a:t>‹#›</a:t>
            </a:fld>
            <a:endParaRPr lang="en-US"/>
          </a:p>
        </p:txBody>
      </p:sp>
    </p:spTree>
    <p:extLst>
      <p:ext uri="{BB962C8B-B14F-4D97-AF65-F5344CB8AC3E}">
        <p14:creationId xmlns:p14="http://schemas.microsoft.com/office/powerpoint/2010/main" val="3120746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itchFamily="34" charset="0"/>
        <a:ea typeface="Segoe UI" pitchFamily="34" charset="0"/>
        <a:cs typeface="Segoe UI" pitchFamily="34" charset="0"/>
      </a:defRPr>
    </a:lvl1pPr>
    <a:lvl2pPr marL="457200" algn="l" defTabSz="914400" rtl="0" eaLnBrk="1" latinLnBrk="0" hangingPunct="1">
      <a:defRPr sz="1200" kern="1200">
        <a:solidFill>
          <a:schemeClr val="tx1"/>
        </a:solidFill>
        <a:latin typeface="Segoe UI" pitchFamily="34" charset="0"/>
        <a:ea typeface="Segoe UI" pitchFamily="34" charset="0"/>
        <a:cs typeface="Segoe UI" pitchFamily="34" charset="0"/>
      </a:defRPr>
    </a:lvl2pPr>
    <a:lvl3pPr marL="914400" algn="l" defTabSz="914400" rtl="0" eaLnBrk="1" latinLnBrk="0" hangingPunct="1">
      <a:defRPr sz="1200" kern="1200">
        <a:solidFill>
          <a:schemeClr val="tx1"/>
        </a:solidFill>
        <a:latin typeface="Segoe UI" pitchFamily="34" charset="0"/>
        <a:ea typeface="Segoe UI" pitchFamily="34" charset="0"/>
        <a:cs typeface="Segoe UI" pitchFamily="34" charset="0"/>
      </a:defRPr>
    </a:lvl3pPr>
    <a:lvl4pPr marL="1371600" algn="l" defTabSz="914400" rtl="0" eaLnBrk="1" latinLnBrk="0" hangingPunct="1">
      <a:defRPr sz="1200" kern="1200">
        <a:solidFill>
          <a:schemeClr val="tx1"/>
        </a:solidFill>
        <a:latin typeface="Segoe UI" pitchFamily="34" charset="0"/>
        <a:ea typeface="Segoe UI" pitchFamily="34" charset="0"/>
        <a:cs typeface="Segoe UI" pitchFamily="34" charset="0"/>
      </a:defRPr>
    </a:lvl4pPr>
    <a:lvl5pPr marL="1828800" algn="l" defTabSz="914400" rtl="0" eaLnBrk="1" latinLnBrk="0" hangingPunct="1">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 the PowerPoint viewer at (http://www.microsoft.com/downloads/details.aspx?displaylang=en&amp;FamilyID=cb9bf144-1076-4615-9951-294eeb832823)</a:t>
            </a:r>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58612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10</a:t>
            </a:fld>
            <a:endParaRPr lang="en-US"/>
          </a:p>
        </p:txBody>
      </p:sp>
    </p:spTree>
    <p:extLst>
      <p:ext uri="{BB962C8B-B14F-4D97-AF65-F5344CB8AC3E}">
        <p14:creationId xmlns:p14="http://schemas.microsoft.com/office/powerpoint/2010/main" val="3714685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11</a:t>
            </a:fld>
            <a:endParaRPr lang="en-US"/>
          </a:p>
        </p:txBody>
      </p:sp>
    </p:spTree>
    <p:extLst>
      <p:ext uri="{BB962C8B-B14F-4D97-AF65-F5344CB8AC3E}">
        <p14:creationId xmlns:p14="http://schemas.microsoft.com/office/powerpoint/2010/main" val="20507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12</a:t>
            </a:fld>
            <a:endParaRPr lang="en-US"/>
          </a:p>
        </p:txBody>
      </p:sp>
    </p:spTree>
    <p:extLst>
      <p:ext uri="{BB962C8B-B14F-4D97-AF65-F5344CB8AC3E}">
        <p14:creationId xmlns:p14="http://schemas.microsoft.com/office/powerpoint/2010/main" val="1903448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13</a:t>
            </a:fld>
            <a:endParaRPr lang="en-US"/>
          </a:p>
        </p:txBody>
      </p:sp>
    </p:spTree>
    <p:extLst>
      <p:ext uri="{BB962C8B-B14F-4D97-AF65-F5344CB8AC3E}">
        <p14:creationId xmlns:p14="http://schemas.microsoft.com/office/powerpoint/2010/main" val="3172489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14</a:t>
            </a:fld>
            <a:endParaRPr lang="en-US"/>
          </a:p>
        </p:txBody>
      </p:sp>
    </p:spTree>
    <p:extLst>
      <p:ext uri="{BB962C8B-B14F-4D97-AF65-F5344CB8AC3E}">
        <p14:creationId xmlns:p14="http://schemas.microsoft.com/office/powerpoint/2010/main" val="701614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16</a:t>
            </a:fld>
            <a:endParaRPr lang="en-US"/>
          </a:p>
        </p:txBody>
      </p:sp>
    </p:spTree>
    <p:extLst>
      <p:ext uri="{BB962C8B-B14F-4D97-AF65-F5344CB8AC3E}">
        <p14:creationId xmlns:p14="http://schemas.microsoft.com/office/powerpoint/2010/main" val="701614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18</a:t>
            </a:fld>
            <a:endParaRPr lang="en-US"/>
          </a:p>
        </p:txBody>
      </p:sp>
    </p:spTree>
    <p:extLst>
      <p:ext uri="{BB962C8B-B14F-4D97-AF65-F5344CB8AC3E}">
        <p14:creationId xmlns:p14="http://schemas.microsoft.com/office/powerpoint/2010/main" val="701614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20</a:t>
            </a:fld>
            <a:endParaRPr lang="en-US"/>
          </a:p>
        </p:txBody>
      </p:sp>
    </p:spTree>
    <p:extLst>
      <p:ext uri="{BB962C8B-B14F-4D97-AF65-F5344CB8AC3E}">
        <p14:creationId xmlns:p14="http://schemas.microsoft.com/office/powerpoint/2010/main" val="701614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22</a:t>
            </a:fld>
            <a:endParaRPr lang="en-US"/>
          </a:p>
        </p:txBody>
      </p:sp>
    </p:spTree>
    <p:extLst>
      <p:ext uri="{BB962C8B-B14F-4D97-AF65-F5344CB8AC3E}">
        <p14:creationId xmlns:p14="http://schemas.microsoft.com/office/powerpoint/2010/main" val="701614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24</a:t>
            </a:fld>
            <a:endParaRPr lang="en-US"/>
          </a:p>
        </p:txBody>
      </p:sp>
    </p:spTree>
    <p:extLst>
      <p:ext uri="{BB962C8B-B14F-4D97-AF65-F5344CB8AC3E}">
        <p14:creationId xmlns:p14="http://schemas.microsoft.com/office/powerpoint/2010/main" val="1031680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1" dirty="0" smtClean="0"/>
              <a:t>Notes to trainer</a:t>
            </a:r>
            <a:r>
              <a:rPr lang="en-US" dirty="0" smtClean="0"/>
              <a:t>: </a:t>
            </a:r>
          </a:p>
          <a:p>
            <a:pPr marL="171450" indent="-171450">
              <a:buFont typeface="Arial" pitchFamily="34" charset="0"/>
              <a:buChar char="•"/>
            </a:pPr>
            <a:r>
              <a:rPr lang="en-US" sz="1200" kern="1200" dirty="0" smtClean="0">
                <a:solidFill>
                  <a:schemeClr val="tx1"/>
                </a:solidFill>
                <a:effectLst/>
                <a:latin typeface="Segoe UI" pitchFamily="34" charset="0"/>
                <a:ea typeface="Segoe UI" pitchFamily="34" charset="0"/>
                <a:cs typeface="Segoe UI" pitchFamily="34" charset="0"/>
              </a:rPr>
              <a:t>This presentation must be</a:t>
            </a:r>
            <a:r>
              <a:rPr lang="en-US" sz="1200" kern="1200" baseline="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viewed in PowerPoint 2010.</a:t>
            </a:r>
            <a:r>
              <a:rPr lang="en-US" sz="1200" kern="1200" baseline="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If you don’t have PowerPoint 2010, the videos included in the presentation will not play. If you don’t have PowerPoint 2010, download the PowerPoint Viewer to view these files</a:t>
            </a:r>
            <a:r>
              <a:rPr lang="en-US" sz="1200" kern="1200" baseline="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(http://www.microsoft.com/downloads/details.aspx?displaylang=en&amp;FamilyID=cb9bf144%2D1076%2D4615%2D9951%2D294eeb832823).</a:t>
            </a:r>
          </a:p>
          <a:p>
            <a:pPr marL="171450" indent="-171450">
              <a:buFont typeface="Arial" pitchFamily="34" charset="0"/>
              <a:buChar char="•"/>
            </a:pPr>
            <a:r>
              <a:rPr lang="en-US" sz="1200" kern="1200" dirty="0" smtClean="0">
                <a:solidFill>
                  <a:schemeClr val="tx1"/>
                </a:solidFill>
                <a:effectLst/>
                <a:latin typeface="Segoe UI" pitchFamily="34" charset="0"/>
                <a:ea typeface="Segoe UI" pitchFamily="34" charset="0"/>
                <a:cs typeface="Segoe UI" pitchFamily="34" charset="0"/>
              </a:rPr>
              <a:t>If the yellow security bar appears at the top of the screen in PowerPoint, or if a Codec Unavailable 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a:t>
            </a:r>
            <a:endParaRPr lang="en-US" dirty="0" smtClean="0"/>
          </a:p>
          <a:p>
            <a:pPr marL="171450" indent="-171450">
              <a:buFont typeface="Arial" pitchFamily="34" charset="0"/>
              <a:buChar char="•"/>
            </a:pPr>
            <a:r>
              <a:rPr lang="en-US" baseline="0" dirty="0" smtClean="0"/>
              <a:t>If </a:t>
            </a:r>
            <a:r>
              <a:rPr lang="en-US" baseline="0" dirty="0" smtClean="0"/>
              <a:t>students haven’t spent much time working in any versions of Microsoft Excel, they can refer to the following articles on Office.com:</a:t>
            </a:r>
          </a:p>
          <a:p>
            <a:pPr marL="628650" lvl="1" indent="-171450">
              <a:buFont typeface="Arial" pitchFamily="34" charset="0"/>
              <a:buChar char="•"/>
            </a:pPr>
            <a:r>
              <a:rPr lang="en-US" sz="1200" kern="1200" dirty="0" smtClean="0">
                <a:solidFill>
                  <a:schemeClr val="tx1"/>
                </a:solidFill>
                <a:effectLst/>
                <a:latin typeface="Segoe UI" pitchFamily="34" charset="0"/>
                <a:ea typeface="Segoe UI" pitchFamily="34" charset="0"/>
                <a:cs typeface="Segoe UI" pitchFamily="34" charset="0"/>
              </a:rPr>
              <a:t>Quick Start: Create a workbook (http://office.microsoft.com/en-us/excel-help/quick-start-create-a-workbook-HA010372780.aspx)</a:t>
            </a:r>
          </a:p>
          <a:p>
            <a:pPr marL="628650" lvl="1" indent="-171450">
              <a:buFont typeface="Arial" pitchFamily="34" charset="0"/>
              <a:buChar char="•"/>
            </a:pPr>
            <a:r>
              <a:rPr lang="en-US" sz="1200" kern="1200" dirty="0" smtClean="0">
                <a:solidFill>
                  <a:schemeClr val="tx1"/>
                </a:solidFill>
                <a:effectLst/>
                <a:latin typeface="Segoe UI" pitchFamily="34" charset="0"/>
                <a:ea typeface="Segoe UI" pitchFamily="34" charset="0"/>
                <a:cs typeface="Segoe UI" pitchFamily="34" charset="0"/>
              </a:rPr>
              <a:t>Quick Start: Edit and enter data in a worksheet (http://office.microsoft.com/en-us/excel-help/quick-start-edit-and-enter-data-in-a-worksheet-HA010370096.aspx)</a:t>
            </a:r>
          </a:p>
          <a:p>
            <a:pPr marL="171450" indent="-171450">
              <a:buFont typeface="Arial" pitchFamily="34" charset="0"/>
              <a:buChar char="•"/>
            </a:pPr>
            <a:r>
              <a:rPr lang="en-US" dirty="0" smtClean="0"/>
              <a:t>For detailed help in customizing this template, see the very last slide. Also, look for additional lesson text in the notes pane of some slides.]</a:t>
            </a:r>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2</a:t>
            </a:fld>
            <a:endParaRPr lang="en-US"/>
          </a:p>
        </p:txBody>
      </p:sp>
    </p:spTree>
    <p:extLst>
      <p:ext uri="{BB962C8B-B14F-4D97-AF65-F5344CB8AC3E}">
        <p14:creationId xmlns:p14="http://schemas.microsoft.com/office/powerpoint/2010/main" val="2742232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191000"/>
            <a:ext cx="5486400" cy="4876800"/>
          </a:xfrm>
        </p:spPr>
        <p:txBody>
          <a:bodyPr/>
          <a:lstStyle/>
          <a:p>
            <a:pPr eaLnBrk="1" hangingPunct="1"/>
            <a:r>
              <a:rPr lang="en-US" sz="1100" b="1" dirty="0" smtClean="0"/>
              <a:t>Using This Template</a:t>
            </a:r>
          </a:p>
          <a:p>
            <a:pPr eaLnBrk="1" hangingPunct="1"/>
            <a:r>
              <a:rPr lang="en-US" sz="1000" dirty="0" smtClean="0">
                <a:latin typeface="Segoe UI" pitchFamily="34" charset="0"/>
                <a:ea typeface="Segoe UI" pitchFamily="34" charset="0"/>
                <a:cs typeface="Segoe UI" pitchFamily="34" charset="0"/>
              </a:rPr>
              <a:t>This Microsoft PowerPoint</a:t>
            </a:r>
            <a:r>
              <a:rPr lang="en-US" sz="500" baseline="30000" dirty="0" smtClean="0">
                <a:latin typeface="Segoe UI" pitchFamily="34" charset="0"/>
                <a:ea typeface="Segoe UI" pitchFamily="34" charset="0"/>
                <a:cs typeface="Segoe UI" pitchFamily="34" charset="0"/>
              </a:rPr>
              <a:t>®</a:t>
            </a:r>
            <a:r>
              <a:rPr lang="en-US" sz="1000" dirty="0" smtClean="0">
                <a:latin typeface="Segoe UI" pitchFamily="34" charset="0"/>
                <a:ea typeface="Segoe UI" pitchFamily="34" charset="0"/>
                <a:cs typeface="Segoe UI" pitchFamily="34" charset="0"/>
              </a:rPr>
              <a:t> template has training content that </a:t>
            </a:r>
            <a:r>
              <a:rPr lang="en-US" sz="1000" baseline="0" dirty="0" smtClean="0">
                <a:latin typeface="Segoe UI" pitchFamily="34" charset="0"/>
                <a:ea typeface="Segoe UI" pitchFamily="34" charset="0"/>
                <a:cs typeface="Segoe UI" pitchFamily="34" charset="0"/>
              </a:rPr>
              <a:t>helps familiarize you with Microsoft Excel</a:t>
            </a:r>
            <a:r>
              <a:rPr lang="en-US" sz="1000" baseline="30000" dirty="0" smtClean="0">
                <a:latin typeface="Segoe UI" pitchFamily="34" charset="0"/>
                <a:ea typeface="Segoe UI" pitchFamily="34" charset="0"/>
                <a:cs typeface="Segoe UI" pitchFamily="34" charset="0"/>
              </a:rPr>
              <a:t>®</a:t>
            </a:r>
            <a:r>
              <a:rPr lang="en-US" sz="1000" baseline="0" dirty="0" smtClean="0">
                <a:latin typeface="Segoe UI" pitchFamily="34" charset="0"/>
                <a:ea typeface="Segoe UI" pitchFamily="34" charset="0"/>
                <a:cs typeface="Segoe UI" pitchFamily="34" charset="0"/>
              </a:rPr>
              <a:t> </a:t>
            </a:r>
            <a:r>
              <a:rPr lang="en-US" sz="1000" dirty="0" smtClean="0">
                <a:latin typeface="Segoe UI" pitchFamily="34" charset="0"/>
                <a:ea typeface="Segoe UI" pitchFamily="34" charset="0"/>
                <a:cs typeface="Segoe UI" pitchFamily="34" charset="0"/>
              </a:rPr>
              <a:t>2010. Its content is adapted from the Office.com Training course called “Make the switch to Excel</a:t>
            </a:r>
            <a:r>
              <a:rPr lang="en-US" sz="1000" baseline="0" dirty="0" smtClean="0">
                <a:latin typeface="Segoe UI" pitchFamily="34" charset="0"/>
                <a:ea typeface="Segoe UI" pitchFamily="34" charset="0"/>
                <a:cs typeface="Segoe UI" pitchFamily="34" charset="0"/>
              </a:rPr>
              <a:t> 2010.”</a:t>
            </a:r>
            <a:endParaRPr lang="en-US" sz="1000" b="1" dirty="0" smtClean="0">
              <a:latin typeface="Segoe UI" pitchFamily="34" charset="0"/>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90" b="1" dirty="0" smtClean="0"/>
              <a:t>PowerPoint</a:t>
            </a:r>
            <a:r>
              <a:rPr lang="en-US" sz="990" b="1" baseline="0" dirty="0" smtClean="0"/>
              <a:t> </a:t>
            </a:r>
            <a:r>
              <a:rPr lang="en-US" sz="990" b="1" baseline="0" dirty="0" smtClean="0"/>
              <a:t>version: </a:t>
            </a:r>
            <a:r>
              <a:rPr lang="en-US" sz="990" b="0" dirty="0" smtClean="0"/>
              <a:t>The template must be viewed in PowerPoint 2010. </a:t>
            </a:r>
            <a:r>
              <a:rPr lang="en-US" sz="990" kern="1200" dirty="0" smtClean="0">
                <a:solidFill>
                  <a:schemeClr val="tx1"/>
                </a:solidFill>
                <a:effectLst/>
              </a:rPr>
              <a:t>If you don’t have PowerPoint 2010, the videos included in the presentation will not play. </a:t>
            </a:r>
            <a:r>
              <a:rPr lang="en-US" sz="990" dirty="0" smtClean="0">
                <a:effectLst/>
                <a:latin typeface="Calibri,sans-serif"/>
              </a:rPr>
              <a:t>If you don’t have PowerPoint 2010, download the PowerPoint Viewer to view these files (http://www.microsoft.com/downloads/details.aspx?displaylang=en&amp;FamilyID=cb9bf144%2D1076%2D4615%2D9951%2D294eeb832823).</a:t>
            </a:r>
            <a:r>
              <a:rPr lang="en-US" sz="990" dirty="0" smtClean="0">
                <a:effectLst/>
              </a:rPr>
              <a:t/>
            </a:r>
            <a:br>
              <a:rPr lang="en-US" sz="990" dirty="0" smtClean="0">
                <a:effectLst/>
              </a:rPr>
            </a:br>
            <a:r>
              <a:rPr lang="en-US" sz="990" b="1" dirty="0" smtClean="0">
                <a:effectLst/>
              </a:rPr>
              <a:t>Video playback:</a:t>
            </a:r>
            <a:r>
              <a:rPr lang="en-US" sz="990" b="1" baseline="0" dirty="0" smtClean="0">
                <a:effectLst/>
              </a:rPr>
              <a:t> </a:t>
            </a:r>
            <a:r>
              <a:rPr lang="en-US" sz="990" dirty="0" smtClean="0">
                <a:effectLst/>
                <a:latin typeface="Calibri,sans-serif"/>
              </a:rPr>
              <a:t>If the yellow security bar appears at the top of the screen in PowerPoint, or if a Codec Unavailable message appears in the video playback window, the presentation might have opened in Protected View. To enable video playback, in the yellow security bar at the top of the PowerPoint window, click </a:t>
            </a:r>
            <a:r>
              <a:rPr lang="en-US" sz="990" b="1" dirty="0" smtClean="0">
                <a:effectLst/>
                <a:latin typeface="Calibri,sans-serif"/>
              </a:rPr>
              <a:t>Enable Editing</a:t>
            </a:r>
            <a:r>
              <a:rPr lang="en-US" sz="990" dirty="0" smtClean="0">
                <a:effectLst/>
                <a:latin typeface="Calibri,sans-serif"/>
              </a:rPr>
              <a:t>.</a:t>
            </a:r>
            <a:endParaRPr lang="en-US" sz="990" b="0" dirty="0" smtClean="0"/>
          </a:p>
          <a:p>
            <a:pPr eaLnBrk="1" hangingPunct="1"/>
            <a:r>
              <a:rPr lang="en-US" sz="990" b="1" dirty="0" smtClean="0"/>
              <a:t>Slide layouts: </a:t>
            </a:r>
            <a:r>
              <a:rPr lang="en-US" sz="990" b="0" dirty="0" smtClean="0"/>
              <a:t>Each slide has a custom layout.</a:t>
            </a:r>
            <a:r>
              <a:rPr lang="en-US" sz="990" b="0" baseline="0" dirty="0" smtClean="0"/>
              <a:t> To apply the custom layout to a new slide, right-click the slide thumbnail, point to </a:t>
            </a:r>
            <a:r>
              <a:rPr lang="en-US" sz="990" b="1" baseline="0" dirty="0" smtClean="0"/>
              <a:t>Layout</a:t>
            </a:r>
            <a:r>
              <a:rPr lang="en-US" sz="990" b="0" baseline="0" dirty="0" smtClean="0"/>
              <a:t>, and click the layout from the </a:t>
            </a:r>
            <a:r>
              <a:rPr lang="en-US" sz="990" b="1" baseline="0" dirty="0" smtClean="0"/>
              <a:t>Layout</a:t>
            </a:r>
            <a:r>
              <a:rPr lang="en-US" sz="990" b="0" baseline="0" dirty="0" smtClean="0"/>
              <a:t> gallery. To alter the layouts, open master view and alter the specific master layout in that view. You can find the layout’s title by pointing to its thumbnail.</a:t>
            </a:r>
            <a:endParaRPr lang="en-US" sz="990" b="0" dirty="0" smtClean="0"/>
          </a:p>
          <a:p>
            <a:pPr eaLnBrk="1" hangingPunct="1"/>
            <a:r>
              <a:rPr lang="en-US" sz="990" b="1" dirty="0" smtClean="0"/>
              <a:t>Animations:</a:t>
            </a:r>
            <a:r>
              <a:rPr lang="en-US" sz="990" dirty="0" smtClean="0"/>
              <a:t> Custom animation effects are applied throughout the presentation. These include </a:t>
            </a:r>
            <a:r>
              <a:rPr lang="en-US" sz="990" b="1" dirty="0" smtClean="0"/>
              <a:t>Float In</a:t>
            </a:r>
            <a:r>
              <a:rPr lang="en-US" sz="990" dirty="0" smtClean="0"/>
              <a:t> (</a:t>
            </a:r>
            <a:r>
              <a:rPr lang="en-US" sz="990" b="1" dirty="0" smtClean="0"/>
              <a:t>Up</a:t>
            </a:r>
            <a:r>
              <a:rPr lang="en-US" sz="990" dirty="0" smtClean="0"/>
              <a:t> or </a:t>
            </a:r>
            <a:r>
              <a:rPr lang="en-US" sz="990" b="1" dirty="0" smtClean="0"/>
              <a:t>Down</a:t>
            </a:r>
            <a:r>
              <a:rPr lang="en-US" sz="990" dirty="0" smtClean="0"/>
              <a:t> option), </a:t>
            </a:r>
            <a:r>
              <a:rPr lang="en-US" sz="990" b="1" dirty="0" smtClean="0"/>
              <a:t>Fade</a:t>
            </a:r>
            <a:r>
              <a:rPr lang="en-US" sz="990" dirty="0" smtClean="0"/>
              <a:t>,</a:t>
            </a:r>
            <a:r>
              <a:rPr lang="en-US" sz="990" baseline="0" dirty="0" smtClean="0"/>
              <a:t> and </a:t>
            </a:r>
            <a:r>
              <a:rPr lang="en-US" sz="990" b="1" baseline="0" dirty="0" smtClean="0"/>
              <a:t>Zoom</a:t>
            </a:r>
            <a:r>
              <a:rPr lang="en-US" sz="990" dirty="0" smtClean="0"/>
              <a:t>. To alter animation effects, click the </a:t>
            </a:r>
            <a:r>
              <a:rPr lang="en-US" sz="990" b="1" dirty="0" smtClean="0"/>
              <a:t>Animations</a:t>
            </a:r>
            <a:r>
              <a:rPr lang="en-US" sz="990" dirty="0" smtClean="0"/>
              <a:t> tab, and</a:t>
            </a:r>
            <a:r>
              <a:rPr lang="en-US" sz="990" baseline="0" dirty="0" smtClean="0"/>
              <a:t> use the </a:t>
            </a:r>
            <a:r>
              <a:rPr lang="en-US" sz="990" b="1" baseline="0" dirty="0" smtClean="0"/>
              <a:t>Add Animation</a:t>
            </a:r>
            <a:r>
              <a:rPr lang="en-US" sz="990" baseline="0" dirty="0" smtClean="0"/>
              <a:t> gallery and </a:t>
            </a:r>
            <a:r>
              <a:rPr lang="en-US" sz="990" b="1" baseline="0" dirty="0" smtClean="0"/>
              <a:t>Timing</a:t>
            </a:r>
            <a:r>
              <a:rPr lang="en-US" sz="990" baseline="0" dirty="0" smtClean="0"/>
              <a:t> options. </a:t>
            </a:r>
            <a:r>
              <a:rPr lang="en-US" sz="990" b="1" baseline="0" dirty="0" smtClean="0"/>
              <a:t>Effect Options</a:t>
            </a:r>
            <a:r>
              <a:rPr lang="en-US" sz="990" baseline="0" dirty="0" smtClean="0"/>
              <a:t> gives you choices about the effect; click </a:t>
            </a:r>
            <a:r>
              <a:rPr lang="en-US" sz="990" b="1" baseline="0" dirty="0" smtClean="0"/>
              <a:t>Animation Pane</a:t>
            </a:r>
            <a:r>
              <a:rPr lang="en-US" sz="990" baseline="0" dirty="0" smtClean="0"/>
              <a:t> on the </a:t>
            </a:r>
            <a:r>
              <a:rPr lang="en-US" sz="990" b="1" baseline="0" dirty="0" smtClean="0"/>
              <a:t>Animations</a:t>
            </a:r>
            <a:r>
              <a:rPr lang="en-US" sz="990" baseline="0" dirty="0" smtClean="0"/>
              <a:t> tab to work with multiple animations. </a:t>
            </a:r>
          </a:p>
          <a:p>
            <a:pPr eaLnBrk="1" hangingPunct="1"/>
            <a:r>
              <a:rPr lang="en-US" sz="990" b="1" baseline="0" dirty="0" smtClean="0"/>
              <a:t>Transitions</a:t>
            </a:r>
            <a:r>
              <a:rPr lang="en-US" sz="990" baseline="0" dirty="0" smtClean="0"/>
              <a:t>: One transition, </a:t>
            </a:r>
            <a:r>
              <a:rPr lang="en-US" sz="990" b="1" baseline="0" dirty="0" smtClean="0"/>
              <a:t>Doors</a:t>
            </a:r>
            <a:r>
              <a:rPr lang="en-US" sz="990" baseline="0" dirty="0" smtClean="0"/>
              <a:t>, is used to emphasize sections of the slide show. It’s applied on the </a:t>
            </a:r>
            <a:r>
              <a:rPr lang="en-US" sz="990" b="1" baseline="0" dirty="0" smtClean="0"/>
              <a:t>Course Contents</a:t>
            </a:r>
            <a:r>
              <a:rPr lang="en-US" sz="990" baseline="0" dirty="0" smtClean="0"/>
              <a:t> slide, </a:t>
            </a:r>
            <a:r>
              <a:rPr lang="en-US" sz="990" b="1" baseline="0" dirty="0" smtClean="0"/>
              <a:t>Lesson</a:t>
            </a:r>
            <a:r>
              <a:rPr lang="en-US" sz="990" baseline="0" dirty="0" smtClean="0"/>
              <a:t> slide, and the first test slide. </a:t>
            </a:r>
          </a:p>
          <a:p>
            <a:pPr eaLnBrk="1" hangingPunct="1"/>
            <a:r>
              <a:rPr lang="en-US" sz="1000" b="1" dirty="0" smtClean="0">
                <a:latin typeface="Segoe UI" pitchFamily="34" charset="0"/>
                <a:ea typeface="Segoe UI" pitchFamily="34" charset="0"/>
                <a:cs typeface="Segoe UI" pitchFamily="34" charset="0"/>
              </a:rPr>
              <a:t>Hyperlink to online course:</a:t>
            </a:r>
            <a:r>
              <a:rPr lang="en-US" sz="1000" dirty="0" smtClean="0">
                <a:latin typeface="Segoe UI" pitchFamily="34" charset="0"/>
                <a:ea typeface="Segoe UI" pitchFamily="34" charset="0"/>
                <a:cs typeface="Segoe UI" pitchFamily="34" charset="0"/>
              </a:rPr>
              <a:t> The template contains a link to the online version of this training course</a:t>
            </a:r>
            <a:r>
              <a:rPr lang="en-US" sz="1000" baseline="0" dirty="0" smtClean="0">
                <a:latin typeface="Segoe UI" pitchFamily="34" charset="0"/>
                <a:ea typeface="Segoe UI" pitchFamily="34" charset="0"/>
                <a:cs typeface="Segoe UI" pitchFamily="34" charset="0"/>
              </a:rPr>
              <a:t> that takes you to </a:t>
            </a:r>
            <a:r>
              <a:rPr lang="en-US" sz="1000" dirty="0" smtClean="0">
                <a:latin typeface="Segoe UI" pitchFamily="34" charset="0"/>
                <a:ea typeface="Segoe UI" pitchFamily="34" charset="0"/>
                <a:cs typeface="Segoe UI" pitchFamily="34" charset="0"/>
              </a:rPr>
              <a:t>the Quick Reference Card that is published for this course. </a:t>
            </a:r>
          </a:p>
          <a:p>
            <a:pPr eaLnBrk="1" hangingPunct="1"/>
            <a:r>
              <a:rPr lang="en-US" sz="990" b="1" dirty="0" smtClean="0"/>
              <a:t>Headers </a:t>
            </a:r>
            <a:r>
              <a:rPr lang="en-US" sz="990" b="1" dirty="0" smtClean="0"/>
              <a:t>and footers:</a:t>
            </a:r>
            <a:r>
              <a:rPr lang="en-US" sz="990" dirty="0" smtClean="0"/>
              <a:t> The template contains a footer that has the course title. To add footers such as the date or slide numbers,</a:t>
            </a:r>
            <a:r>
              <a:rPr lang="en-US" sz="990" baseline="0" dirty="0" smtClean="0"/>
              <a:t> click the </a:t>
            </a:r>
            <a:r>
              <a:rPr lang="en-US" sz="990" b="1" baseline="0" dirty="0" smtClean="0"/>
              <a:t>Insert</a:t>
            </a:r>
            <a:r>
              <a:rPr lang="en-US" sz="990" baseline="0" dirty="0" smtClean="0"/>
              <a:t> tab, and click </a:t>
            </a:r>
            <a:r>
              <a:rPr lang="en-US" sz="990" b="1" baseline="0" dirty="0" smtClean="0"/>
              <a:t>Header &amp; Footer</a:t>
            </a:r>
            <a:r>
              <a:rPr lang="en-US" sz="990" baseline="0" dirty="0" smtClean="0"/>
              <a:t>. </a:t>
            </a:r>
            <a:endParaRPr lang="en-US" sz="990" dirty="0" smtClean="0"/>
          </a:p>
        </p:txBody>
      </p:sp>
      <p:sp>
        <p:nvSpPr>
          <p:cNvPr id="4" name="Slide Number Placeholder 3"/>
          <p:cNvSpPr>
            <a:spLocks noGrp="1"/>
          </p:cNvSpPr>
          <p:nvPr>
            <p:ph type="sldNum" sz="quarter" idx="10"/>
          </p:nvPr>
        </p:nvSpPr>
        <p:spPr/>
        <p:txBody>
          <a:bodyPr/>
          <a:lstStyle/>
          <a:p>
            <a:fld id="{6D495259-C478-458E-8F66-D0CFA83DA988}" type="slidenum">
              <a:rPr lang="en-US" smtClean="0"/>
              <a:t>25</a:t>
            </a:fld>
            <a:endParaRPr lang="en-US"/>
          </a:p>
        </p:txBody>
      </p:sp>
    </p:spTree>
    <p:extLst>
      <p:ext uri="{BB962C8B-B14F-4D97-AF65-F5344CB8AC3E}">
        <p14:creationId xmlns:p14="http://schemas.microsoft.com/office/powerpoint/2010/main" val="65372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3</a:t>
            </a:fld>
            <a:endParaRPr lang="en-US"/>
          </a:p>
        </p:txBody>
      </p:sp>
    </p:spTree>
    <p:extLst>
      <p:ext uri="{BB962C8B-B14F-4D97-AF65-F5344CB8AC3E}">
        <p14:creationId xmlns:p14="http://schemas.microsoft.com/office/powerpoint/2010/main" val="135928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4</a:t>
            </a:fld>
            <a:endParaRPr lang="en-US"/>
          </a:p>
        </p:txBody>
      </p:sp>
    </p:spTree>
    <p:extLst>
      <p:ext uri="{BB962C8B-B14F-4D97-AF65-F5344CB8AC3E}">
        <p14:creationId xmlns:p14="http://schemas.microsoft.com/office/powerpoint/2010/main" val="233541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5</a:t>
            </a:fld>
            <a:endParaRPr lang="en-US"/>
          </a:p>
        </p:txBody>
      </p:sp>
    </p:spTree>
    <p:extLst>
      <p:ext uri="{BB962C8B-B14F-4D97-AF65-F5344CB8AC3E}">
        <p14:creationId xmlns:p14="http://schemas.microsoft.com/office/powerpoint/2010/main" val="2975205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144065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14406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8</a:t>
            </a:fld>
            <a:endParaRPr lang="en-US"/>
          </a:p>
        </p:txBody>
      </p:sp>
    </p:spTree>
    <p:extLst>
      <p:ext uri="{BB962C8B-B14F-4D97-AF65-F5344CB8AC3E}">
        <p14:creationId xmlns:p14="http://schemas.microsoft.com/office/powerpoint/2010/main" val="345869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9</a:t>
            </a:fld>
            <a:endParaRPr lang="en-US"/>
          </a:p>
        </p:txBody>
      </p:sp>
    </p:spTree>
    <p:extLst>
      <p:ext uri="{BB962C8B-B14F-4D97-AF65-F5344CB8AC3E}">
        <p14:creationId xmlns:p14="http://schemas.microsoft.com/office/powerpoint/2010/main" val="4219313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3200400"/>
            <a:ext cx="5105400" cy="1470025"/>
          </a:xfrm>
        </p:spPr>
        <p:txBody>
          <a:bodyPr>
            <a:normAutofit/>
          </a:bodyPr>
          <a:lstStyle>
            <a:lvl1pPr algn="l">
              <a:defRPr sz="3600">
                <a:latin typeface="Segoe Light"/>
              </a:defRPr>
            </a:lvl1pPr>
          </a:lstStyle>
          <a:p>
            <a:endParaRPr lang="en-US" dirty="0"/>
          </a:p>
        </p:txBody>
      </p:sp>
      <p:sp>
        <p:nvSpPr>
          <p:cNvPr id="3" name="Subtitle 2"/>
          <p:cNvSpPr>
            <a:spLocks noGrp="1"/>
          </p:cNvSpPr>
          <p:nvPr>
            <p:ph type="subTitle" idx="1"/>
          </p:nvPr>
        </p:nvSpPr>
        <p:spPr>
          <a:xfrm>
            <a:off x="3810000" y="4648200"/>
            <a:ext cx="5105400" cy="1752600"/>
          </a:xfrm>
        </p:spPr>
        <p:txBody>
          <a:bodyPr>
            <a:normAutofit/>
          </a:bodyPr>
          <a:lstStyle>
            <a:lvl1pPr marL="0" indent="0" algn="l">
              <a:buNone/>
              <a:defRPr sz="2400">
                <a:solidFill>
                  <a:schemeClr val="tx1">
                    <a:tint val="75000"/>
                  </a:schemeClr>
                </a:solidFill>
                <a:latin typeface="Sego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p>
            <a:fld id="{191FE166-794E-4279-B4C7-C63DDDEA4B02}"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3918530430"/>
      </p:ext>
    </p:extLst>
  </p:cSld>
  <p:clrMapOvr>
    <a:masterClrMapping/>
  </p:clrMapOvr>
  <p:transition spd="slow">
    <p:wipe di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ggestions for practi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3880803"/>
          </a:xfrm>
        </p:spPr>
        <p:txBody>
          <a:bodyPr vert="horz" lIns="91440" tIns="45720" rIns="91440" bIns="45720" rtlCol="0">
            <a:normAutofit/>
          </a:bodyPr>
          <a:lstStyle>
            <a:lvl1pPr marL="457200" indent="-457200">
              <a:spcBef>
                <a:spcPts val="600"/>
              </a:spcBef>
              <a:spcAft>
                <a:spcPts val="1200"/>
              </a:spcAft>
              <a:buClr>
                <a:schemeClr val="accent6"/>
              </a:buClr>
              <a:buFont typeface="+mj-lt"/>
              <a:buAutoNum type="arabicPeriod"/>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857250" indent="-457200">
              <a:spcBef>
                <a:spcPts val="400"/>
              </a:spcBef>
              <a:spcAft>
                <a:spcPts val="1000"/>
              </a:spcAft>
              <a:buClr>
                <a:schemeClr val="accent6"/>
              </a:buClr>
              <a:buFont typeface="+mj-lt"/>
              <a:buAutoNum type="arabicPeriod"/>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1257300" indent="-342900">
              <a:spcBef>
                <a:spcPts val="200"/>
              </a:spcBef>
              <a:spcAft>
                <a:spcPts val="800"/>
              </a:spcAft>
              <a:buClr>
                <a:schemeClr val="accent6"/>
              </a:buClr>
              <a:buFont typeface="+mj-lt"/>
              <a:buAutoNum type="arabicPeriod"/>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714500" indent="-342900">
              <a:spcBef>
                <a:spcPts val="100"/>
              </a:spcBef>
              <a:spcAft>
                <a:spcPts val="600"/>
              </a:spcAft>
              <a:buClr>
                <a:schemeClr val="accent6"/>
              </a:buClr>
              <a:buFont typeface="+mj-lt"/>
              <a:buAutoNum type="arabicPeriod"/>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2171700" indent="-342900">
              <a:spcBef>
                <a:spcPts val="200"/>
              </a:spcBef>
              <a:spcAft>
                <a:spcPts val="0"/>
              </a:spcAft>
              <a:buClr>
                <a:schemeClr val="accent6"/>
              </a:buClr>
              <a:buFont typeface="+mj-lt"/>
              <a:buAutoNum type="arabicPeriod"/>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text styles</a:t>
            </a:r>
          </a:p>
          <a:p>
            <a:pPr marL="676275" lvl="1" indent="-276225">
              <a:spcBef>
                <a:spcPts val="600"/>
              </a:spcBef>
              <a:spcAft>
                <a:spcPts val="1200"/>
              </a:spcAft>
              <a:buClr>
                <a:srgbClr val="FF9900"/>
              </a:buCl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3F91A10-A591-43B9-A509-26A67752FF10}"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9" name="Text Placeholder 8"/>
          <p:cNvSpPr>
            <a:spLocks noGrp="1"/>
          </p:cNvSpPr>
          <p:nvPr>
            <p:ph type="body" sz="quarter" idx="13"/>
          </p:nvPr>
        </p:nvSpPr>
        <p:spPr>
          <a:xfrm>
            <a:off x="533400" y="5410200"/>
            <a:ext cx="8153400" cy="762000"/>
          </a:xfrm>
        </p:spPr>
        <p:txBody>
          <a:bodyPr/>
          <a:lstStyle>
            <a:lvl1pPr marL="0" indent="0">
              <a:buNone/>
              <a:defRPr sz="2400">
                <a:latin typeface="Segoe UI" pitchFamily="34" charset="0"/>
                <a:ea typeface="Segoe UI" pitchFamily="34" charset="0"/>
                <a:cs typeface="Segoe UI" pitchFamily="34" charset="0"/>
              </a:defRPr>
            </a:lvl1pPr>
          </a:lstStyle>
          <a:p>
            <a:pPr lvl="0"/>
            <a:r>
              <a:rPr lang="en-US" smtClean="0"/>
              <a:t>Click to edit Master text styles</a:t>
            </a:r>
            <a:endParaRPr lang="en-US"/>
          </a:p>
        </p:txBody>
      </p:sp>
    </p:spTree>
    <p:extLst>
      <p:ext uri="{BB962C8B-B14F-4D97-AF65-F5344CB8AC3E}">
        <p14:creationId xmlns:p14="http://schemas.microsoft.com/office/powerpoint/2010/main" val="3412282877"/>
      </p:ext>
    </p:extLst>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st question, optional answ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756603"/>
          </a:xfrm>
        </p:spPr>
        <p:txBody>
          <a:bodyPr vert="horz" lIns="91440" tIns="45720" rIns="91440" bIns="45720" rtlCol="0">
            <a:normAutofit/>
          </a:bodyPr>
          <a:lstStyle>
            <a:lvl1pPr marL="0" indent="0">
              <a:spcBef>
                <a:spcPts val="600"/>
              </a:spcBef>
              <a:spcAft>
                <a:spcPts val="1200"/>
              </a:spcAft>
              <a:buClr>
                <a:schemeClr val="accent6"/>
              </a:buClr>
              <a:buFontTx/>
              <a:buNone/>
              <a:defRPr lang="en-US" sz="24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
        <p:nvSpPr>
          <p:cNvPr id="4" name="Date Placeholder 3"/>
          <p:cNvSpPr>
            <a:spLocks noGrp="1"/>
          </p:cNvSpPr>
          <p:nvPr>
            <p:ph type="dt" sz="half" idx="10"/>
          </p:nvPr>
        </p:nvSpPr>
        <p:spPr/>
        <p:txBody>
          <a:bodyPr/>
          <a:lstStyle/>
          <a:p>
            <a:fld id="{6BF26DB4-9CE9-4540-9921-68ABBB6E5689}"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Content Placeholder 2"/>
          <p:cNvSpPr>
            <a:spLocks noGrp="1"/>
          </p:cNvSpPr>
          <p:nvPr>
            <p:ph idx="13"/>
          </p:nvPr>
        </p:nvSpPr>
        <p:spPr>
          <a:xfrm>
            <a:off x="518160" y="2514600"/>
            <a:ext cx="8229600" cy="3581400"/>
          </a:xfrm>
        </p:spPr>
        <p:txBody>
          <a:bodyPr vert="horz" lIns="91440" tIns="45720" rIns="91440" bIns="45720" rtlCol="0">
            <a:normAutofit/>
          </a:bodyPr>
          <a:lstStyle>
            <a:lvl1pPr marL="457200" indent="-457200">
              <a:spcBef>
                <a:spcPts val="600"/>
              </a:spcBef>
              <a:spcAft>
                <a:spcPts val="1200"/>
              </a:spcAft>
              <a:buClr>
                <a:schemeClr val="accent6"/>
              </a:buClr>
              <a:buFont typeface="+mj-lt"/>
              <a:buAutoNum type="arabicPeriod"/>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Tree>
    <p:extLst>
      <p:ext uri="{BB962C8B-B14F-4D97-AF65-F5344CB8AC3E}">
        <p14:creationId xmlns:p14="http://schemas.microsoft.com/office/powerpoint/2010/main" val="2186876284"/>
      </p:ext>
    </p:extLst>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st answer, explan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756603"/>
          </a:xfrm>
        </p:spPr>
        <p:txBody>
          <a:bodyPr vert="horz" lIns="91440" tIns="45720" rIns="91440" bIns="45720" rtlCol="0">
            <a:normAutofit/>
          </a:bodyPr>
          <a:lstStyle>
            <a:lvl1pPr marL="0" indent="0">
              <a:spcBef>
                <a:spcPts val="600"/>
              </a:spcBef>
              <a:spcAft>
                <a:spcPts val="1200"/>
              </a:spcAft>
              <a:buClr>
                <a:schemeClr val="accent6"/>
              </a:buClr>
              <a:buFontTx/>
              <a:buNone/>
              <a:defRPr lang="en-US" sz="24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
        <p:nvSpPr>
          <p:cNvPr id="4" name="Date Placeholder 3"/>
          <p:cNvSpPr>
            <a:spLocks noGrp="1"/>
          </p:cNvSpPr>
          <p:nvPr>
            <p:ph type="dt" sz="half" idx="10"/>
          </p:nvPr>
        </p:nvSpPr>
        <p:spPr/>
        <p:txBody>
          <a:bodyPr/>
          <a:lstStyle/>
          <a:p>
            <a:fld id="{DE196F42-A0DE-4C12-AA21-F4391873529D}"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Content Placeholder 2"/>
          <p:cNvSpPr>
            <a:spLocks noGrp="1"/>
          </p:cNvSpPr>
          <p:nvPr>
            <p:ph idx="13"/>
          </p:nvPr>
        </p:nvSpPr>
        <p:spPr>
          <a:xfrm>
            <a:off x="508000" y="2514600"/>
            <a:ext cx="8229600" cy="3581400"/>
          </a:xfrm>
        </p:spPr>
        <p:txBody>
          <a:bodyPr vert="horz" lIns="91440" tIns="45720" rIns="91440" bIns="45720" rtlCol="0">
            <a:normAutofit/>
          </a:bodyPr>
          <a:lstStyle>
            <a:lvl1pPr marL="0" indent="0">
              <a:spcBef>
                <a:spcPts val="600"/>
              </a:spcBef>
              <a:spcAft>
                <a:spcPts val="1200"/>
              </a:spcAft>
              <a:buClr>
                <a:schemeClr val="accent6"/>
              </a:buClr>
              <a:buFont typeface="+mj-lt"/>
              <a:buNone/>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Tree>
    <p:extLst>
      <p:ext uri="{BB962C8B-B14F-4D97-AF65-F5344CB8AC3E}">
        <p14:creationId xmlns:p14="http://schemas.microsoft.com/office/powerpoint/2010/main" val="3591863876"/>
      </p:ext>
    </p:extLst>
  </p:cSld>
  <p:clrMapOvr>
    <a:masterClrMapping/>
  </p:clrMapOvr>
  <p:transition spd="slow">
    <p:wipe dir="d"/>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R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756603"/>
          </a:xfrm>
        </p:spPr>
        <p:txBody>
          <a:bodyPr vert="horz" lIns="91440" tIns="45720" rIns="91440" bIns="45720" rtlCol="0">
            <a:normAutofit/>
          </a:bodyPr>
          <a:lstStyle>
            <a:lvl1pPr marL="0" indent="0">
              <a:spcBef>
                <a:spcPts val="600"/>
              </a:spcBef>
              <a:spcAft>
                <a:spcPts val="1200"/>
              </a:spcAft>
              <a:buClr>
                <a:schemeClr val="accent6"/>
              </a:buClr>
              <a:buFontTx/>
              <a:buNone/>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
        <p:nvSpPr>
          <p:cNvPr id="4" name="Date Placeholder 3"/>
          <p:cNvSpPr>
            <a:spLocks noGrp="1"/>
          </p:cNvSpPr>
          <p:nvPr>
            <p:ph type="dt" sz="half" idx="10"/>
          </p:nvPr>
        </p:nvSpPr>
        <p:spPr/>
        <p:txBody>
          <a:bodyPr/>
          <a:lstStyle/>
          <a:p>
            <a:fld id="{6DC5D142-A6EE-4DE4-BAFA-C807EAE84B2E}"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2009659827"/>
      </p:ext>
    </p:extLst>
  </p:cSld>
  <p:clrMapOvr>
    <a:masterClrMapping/>
  </p:clrMapOvr>
  <p:transition spd="slow">
    <p:wipe dir="d"/>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tx1">
                    <a:lumMod val="85000"/>
                    <a:lumOff val="15000"/>
                  </a:schemeClr>
                </a:solidFill>
                <a:latin typeface="Segoe UI" pitchFamily="34" charset="0"/>
                <a:ea typeface="Segoe UI" pitchFamily="34" charset="0"/>
                <a:cs typeface="Segoe UI" pitchFamily="34" charset="0"/>
              </a:defRPr>
            </a:lvl1pPr>
            <a:lvl2pPr>
              <a:defRPr sz="2400">
                <a:solidFill>
                  <a:schemeClr val="tx1">
                    <a:lumMod val="85000"/>
                    <a:lumOff val="15000"/>
                  </a:schemeClr>
                </a:solidFill>
                <a:latin typeface="Segoe UI" pitchFamily="34" charset="0"/>
                <a:ea typeface="Segoe UI" pitchFamily="34" charset="0"/>
                <a:cs typeface="Segoe UI" pitchFamily="34" charset="0"/>
              </a:defRPr>
            </a:lvl2pPr>
            <a:lvl3pPr>
              <a:defRPr sz="2000">
                <a:solidFill>
                  <a:schemeClr val="tx1">
                    <a:lumMod val="85000"/>
                    <a:lumOff val="15000"/>
                  </a:schemeClr>
                </a:solidFill>
                <a:latin typeface="Segoe UI" pitchFamily="34" charset="0"/>
                <a:ea typeface="Segoe UI" pitchFamily="34" charset="0"/>
                <a:cs typeface="Segoe UI" pitchFamily="34" charset="0"/>
              </a:defRPr>
            </a:lvl3pPr>
            <a:lvl4pPr>
              <a:defRPr sz="1800">
                <a:solidFill>
                  <a:schemeClr val="tx1">
                    <a:lumMod val="85000"/>
                    <a:lumOff val="15000"/>
                  </a:schemeClr>
                </a:solidFill>
                <a:latin typeface="Segoe UI" pitchFamily="34" charset="0"/>
                <a:ea typeface="Segoe UI" pitchFamily="34" charset="0"/>
                <a:cs typeface="Segoe UI" pitchFamily="34" charset="0"/>
              </a:defRPr>
            </a:lvl4pPr>
            <a:lvl5pPr>
              <a:defRPr sz="1800">
                <a:solidFill>
                  <a:schemeClr val="tx1">
                    <a:lumMod val="85000"/>
                    <a:lumOff val="15000"/>
                  </a:schemeClr>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tx1">
                    <a:lumMod val="85000"/>
                    <a:lumOff val="15000"/>
                  </a:schemeClr>
                </a:solidFill>
                <a:latin typeface="Segoe UI" pitchFamily="34" charset="0"/>
                <a:ea typeface="Segoe UI" pitchFamily="34" charset="0"/>
                <a:cs typeface="Segoe UI" pitchFamily="34" charset="0"/>
              </a:defRPr>
            </a:lvl1pPr>
            <a:lvl2pPr>
              <a:defRPr sz="2400">
                <a:solidFill>
                  <a:schemeClr val="tx1">
                    <a:lumMod val="85000"/>
                    <a:lumOff val="15000"/>
                  </a:schemeClr>
                </a:solidFill>
                <a:latin typeface="Segoe UI" pitchFamily="34" charset="0"/>
                <a:ea typeface="Segoe UI" pitchFamily="34" charset="0"/>
                <a:cs typeface="Segoe UI" pitchFamily="34" charset="0"/>
              </a:defRPr>
            </a:lvl2pPr>
            <a:lvl3pPr>
              <a:defRPr sz="2000">
                <a:solidFill>
                  <a:schemeClr val="tx1">
                    <a:lumMod val="85000"/>
                    <a:lumOff val="15000"/>
                  </a:schemeClr>
                </a:solidFill>
                <a:latin typeface="Segoe UI" pitchFamily="34" charset="0"/>
                <a:ea typeface="Segoe UI" pitchFamily="34" charset="0"/>
                <a:cs typeface="Segoe UI" pitchFamily="34" charset="0"/>
              </a:defRPr>
            </a:lvl3pPr>
            <a:lvl4pPr>
              <a:defRPr sz="1800">
                <a:solidFill>
                  <a:schemeClr val="tx1">
                    <a:lumMod val="85000"/>
                    <a:lumOff val="15000"/>
                  </a:schemeClr>
                </a:solidFill>
                <a:latin typeface="Segoe UI" pitchFamily="34" charset="0"/>
                <a:ea typeface="Segoe UI" pitchFamily="34" charset="0"/>
                <a:cs typeface="Segoe UI" pitchFamily="34" charset="0"/>
              </a:defRPr>
            </a:lvl4pPr>
            <a:lvl5pPr>
              <a:defRPr sz="1800">
                <a:solidFill>
                  <a:schemeClr val="tx1">
                    <a:lumMod val="85000"/>
                    <a:lumOff val="15000"/>
                  </a:schemeClr>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2F5266B5-9510-435A-9402-DF3CCC811C65}" type="datetime1">
              <a:rPr lang="en-US" smtClean="0"/>
              <a:t>10/25/2010</a:t>
            </a:fld>
            <a:endParaRPr lang="en-US"/>
          </a:p>
        </p:txBody>
      </p:sp>
      <p:sp>
        <p:nvSpPr>
          <p:cNvPr id="6" name="Footer Placeholder 5"/>
          <p:cNvSpPr>
            <a:spLocks noGrp="1"/>
          </p:cNvSpPr>
          <p:nvPr>
            <p:ph type="ftr" sz="quarter" idx="11"/>
          </p:nvPr>
        </p:nvSpPr>
        <p:spPr/>
        <p:txBody>
          <a:bodyPr/>
          <a:lstStyle/>
          <a:p>
            <a:r>
              <a:rPr lang="en-US" smtClean="0"/>
              <a:t>Make the switch to Excel 2010</a:t>
            </a:r>
            <a:endParaRPr lang="en-US"/>
          </a:p>
        </p:txBody>
      </p:sp>
      <p:sp>
        <p:nvSpPr>
          <p:cNvPr id="7" name="Slide Number Placeholder 6"/>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1515197499"/>
      </p:ext>
    </p:extLst>
  </p:cSld>
  <p:clrMapOvr>
    <a:masterClrMapping/>
  </p:clrMapOvr>
  <p:transition spd="slow">
    <p:wipe dir="d"/>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tx1">
                    <a:lumMod val="50000"/>
                    <a:lumOff val="50000"/>
                  </a:schemeClr>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tx1">
                    <a:lumMod val="85000"/>
                    <a:lumOff val="15000"/>
                  </a:schemeClr>
                </a:solidFill>
                <a:latin typeface="Segoe UI" pitchFamily="34" charset="0"/>
                <a:ea typeface="Segoe UI" pitchFamily="34" charset="0"/>
                <a:cs typeface="Segoe UI" pitchFamily="34" charset="0"/>
              </a:defRPr>
            </a:lvl1pPr>
            <a:lvl2pPr>
              <a:defRPr sz="2800">
                <a:solidFill>
                  <a:schemeClr val="tx1">
                    <a:lumMod val="85000"/>
                    <a:lumOff val="15000"/>
                  </a:schemeClr>
                </a:solidFill>
                <a:latin typeface="Segoe UI" pitchFamily="34" charset="0"/>
                <a:ea typeface="Segoe UI" pitchFamily="34" charset="0"/>
                <a:cs typeface="Segoe UI" pitchFamily="34" charset="0"/>
              </a:defRPr>
            </a:lvl2pPr>
            <a:lvl3pPr>
              <a:defRPr sz="2400">
                <a:solidFill>
                  <a:schemeClr val="tx1">
                    <a:lumMod val="85000"/>
                    <a:lumOff val="15000"/>
                  </a:schemeClr>
                </a:solidFill>
                <a:latin typeface="Segoe UI" pitchFamily="34" charset="0"/>
                <a:ea typeface="Segoe UI" pitchFamily="34" charset="0"/>
                <a:cs typeface="Segoe UI" pitchFamily="34" charset="0"/>
              </a:defRPr>
            </a:lvl3pPr>
            <a:lvl4pPr>
              <a:defRPr sz="2000">
                <a:solidFill>
                  <a:schemeClr val="tx1">
                    <a:lumMod val="85000"/>
                    <a:lumOff val="15000"/>
                  </a:schemeClr>
                </a:solidFill>
                <a:latin typeface="Segoe UI" pitchFamily="34" charset="0"/>
                <a:ea typeface="Segoe UI" pitchFamily="34" charset="0"/>
                <a:cs typeface="Segoe UI" pitchFamily="34" charset="0"/>
              </a:defRPr>
            </a:lvl4pPr>
            <a:lvl5pPr>
              <a:defRPr sz="2000">
                <a:solidFill>
                  <a:schemeClr val="tx1">
                    <a:lumMod val="85000"/>
                    <a:lumOff val="15000"/>
                  </a:schemeClr>
                </a:solidFill>
                <a:latin typeface="Segoe UI" pitchFamily="34" charset="0"/>
                <a:ea typeface="Segoe UI" pitchFamily="34" charset="0"/>
                <a:cs typeface="Segoe UI"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tx1">
                    <a:lumMod val="85000"/>
                    <a:lumOff val="1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70CA3AA-4C40-483B-AA7A-81CDC9C32DD9}" type="datetime1">
              <a:rPr lang="en-US" smtClean="0"/>
              <a:t>10/25/2010</a:t>
            </a:fld>
            <a:endParaRPr lang="en-US"/>
          </a:p>
        </p:txBody>
      </p:sp>
      <p:sp>
        <p:nvSpPr>
          <p:cNvPr id="6" name="Footer Placeholder 5"/>
          <p:cNvSpPr>
            <a:spLocks noGrp="1"/>
          </p:cNvSpPr>
          <p:nvPr>
            <p:ph type="ftr" sz="quarter" idx="11"/>
          </p:nvPr>
        </p:nvSpPr>
        <p:spPr/>
        <p:txBody>
          <a:bodyPr/>
          <a:lstStyle/>
          <a:p>
            <a:r>
              <a:rPr lang="en-US" smtClean="0"/>
              <a:t>Make the switch to Excel 2010</a:t>
            </a:r>
            <a:endParaRPr lang="en-US"/>
          </a:p>
        </p:txBody>
      </p:sp>
      <p:sp>
        <p:nvSpPr>
          <p:cNvPr id="7" name="Slide Number Placeholder 6"/>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4013367561"/>
      </p:ext>
    </p:extLst>
  </p:cSld>
  <p:clrMapOvr>
    <a:masterClrMapping/>
  </p:clrMapOvr>
  <p:transition spd="slow">
    <p:wipe dir="d"/>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tx1">
                    <a:lumMod val="85000"/>
                    <a:lumOff val="15000"/>
                  </a:schemeClr>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chemeClr val="tx1">
                    <a:lumMod val="85000"/>
                    <a:lumOff val="15000"/>
                  </a:schemeClr>
                </a:solidFill>
                <a:latin typeface="Segoe UI" pitchFamily="34" charset="0"/>
                <a:ea typeface="Segoe UI" pitchFamily="34" charset="0"/>
                <a:cs typeface="Segoe U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chemeClr val="tx1">
                    <a:lumMod val="85000"/>
                    <a:lumOff val="1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6A5CC0C7-3AB7-489B-BFFA-B8BBCA6D94D2}" type="datetime1">
              <a:rPr lang="en-US" smtClean="0"/>
              <a:t>10/25/2010</a:t>
            </a:fld>
            <a:endParaRPr lang="en-US"/>
          </a:p>
        </p:txBody>
      </p:sp>
      <p:sp>
        <p:nvSpPr>
          <p:cNvPr id="6" name="Footer Placeholder 5"/>
          <p:cNvSpPr>
            <a:spLocks noGrp="1"/>
          </p:cNvSpPr>
          <p:nvPr>
            <p:ph type="ftr" sz="quarter" idx="11"/>
          </p:nvPr>
        </p:nvSpPr>
        <p:spPr/>
        <p:txBody>
          <a:bodyPr/>
          <a:lstStyle/>
          <a:p>
            <a:r>
              <a:rPr lang="en-US" smtClean="0"/>
              <a:t>Make the switch to Excel 2010</a:t>
            </a:r>
            <a:endParaRPr lang="en-US"/>
          </a:p>
        </p:txBody>
      </p:sp>
      <p:sp>
        <p:nvSpPr>
          <p:cNvPr id="7" name="Slide Number Placeholder 6"/>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3057833832"/>
      </p:ext>
    </p:extLst>
  </p:cSld>
  <p:clrMapOvr>
    <a:masterClrMapping/>
  </p:clrMapOvr>
  <p:transition spd="slow">
    <p:wipe dir="d"/>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5153"/>
            <a:ext cx="8229600" cy="11430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lang="en-US" sz="28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4DA22DD-D5D8-4365-A63D-444B15A34CF5}"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743705426"/>
      </p:ext>
    </p:extLst>
  </p:cSld>
  <p:clrMapOvr>
    <a:masterClrMapping/>
  </p:clrMapOvr>
  <p:transition spd="slow">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urse contents and go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41437"/>
            <a:ext cx="8229600" cy="4525963"/>
          </a:xfrm>
        </p:spPr>
        <p:txBody>
          <a:bodyPr vert="horz" lIns="91440" tIns="45720" rIns="91440" bIns="45720" rtlCol="0">
            <a:normAutofit/>
          </a:bodyPr>
          <a:lstStyle>
            <a:lvl1pPr>
              <a:spcBef>
                <a:spcPts val="600"/>
              </a:spcBef>
              <a:spcAft>
                <a:spcPts val="1200"/>
              </a:spcAft>
              <a:buClr>
                <a:schemeClr val="accent6"/>
              </a:buClr>
              <a:defRPr lang="en-US" sz="2800" dirty="0" smtClean="0">
                <a:solidFill>
                  <a:schemeClr val="tx1">
                    <a:lumMod val="85000"/>
                    <a:lumOff val="15000"/>
                  </a:schemeClr>
                </a:solidFill>
                <a:latin typeface="Segoe UI" pitchFamily="34" charset="0"/>
                <a:ea typeface="Segoe UI" pitchFamily="34" charset="0"/>
                <a:cs typeface="Segoe UI" pitchFamily="34" charset="0"/>
              </a:defRPr>
            </a:lvl1pPr>
            <a:lvl2pPr>
              <a:spcBef>
                <a:spcPts val="400"/>
              </a:spcBef>
              <a:spcAft>
                <a:spcPts val="1000"/>
              </a:spcAft>
              <a:buClr>
                <a:schemeClr val="accent6"/>
              </a:buClr>
              <a:defRPr lang="en-US" sz="2400" dirty="0" smtClean="0">
                <a:solidFill>
                  <a:schemeClr val="tx1">
                    <a:lumMod val="85000"/>
                    <a:lumOff val="15000"/>
                  </a:schemeClr>
                </a:solidFill>
                <a:latin typeface="Segoe UI" pitchFamily="34" charset="0"/>
                <a:ea typeface="Segoe UI" pitchFamily="34" charset="0"/>
                <a:cs typeface="Segoe UI" pitchFamily="34" charset="0"/>
              </a:defRPr>
            </a:lvl2pPr>
            <a:lvl3pPr>
              <a:spcBef>
                <a:spcPts val="200"/>
              </a:spcBef>
              <a:spcAft>
                <a:spcPts val="800"/>
              </a:spcAft>
              <a:buClr>
                <a:schemeClr val="accent6"/>
              </a:buClr>
              <a:defRPr lang="en-US" sz="2000" dirty="0" smtClean="0">
                <a:solidFill>
                  <a:schemeClr val="tx1">
                    <a:lumMod val="85000"/>
                    <a:lumOff val="15000"/>
                  </a:schemeClr>
                </a:solidFill>
                <a:latin typeface="Segoe UI" pitchFamily="34" charset="0"/>
                <a:ea typeface="Segoe UI" pitchFamily="34" charset="0"/>
                <a:cs typeface="Segoe UI" pitchFamily="34" charset="0"/>
              </a:defRPr>
            </a:lvl3pPr>
            <a:lvl4pPr marL="1714500" indent="-342900">
              <a:spcBef>
                <a:spcPts val="100"/>
              </a:spcBef>
              <a:spcAft>
                <a:spcPts val="600"/>
              </a:spcAft>
              <a:buClr>
                <a:schemeClr val="accent6"/>
              </a:buClr>
              <a:buFont typeface="Arial" pitchFamily="34" charset="0"/>
              <a:buChar char="•"/>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2057400" indent="-228600">
              <a:spcBef>
                <a:spcPts val="200"/>
              </a:spcBef>
              <a:spcAft>
                <a:spcPts val="0"/>
              </a:spcAft>
              <a:buClr>
                <a:schemeClr val="accent6"/>
              </a:buClr>
              <a:buFont typeface="Arial" pitchFamily="34" charset="0"/>
              <a:buChar char="•"/>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text styles</a:t>
            </a:r>
          </a:p>
          <a:p>
            <a:pPr marL="676275" lvl="1" indent="-276225">
              <a:spcBef>
                <a:spcPts val="600"/>
              </a:spcBef>
              <a:spcAft>
                <a:spcPts val="1200"/>
              </a:spcAft>
              <a:buClr>
                <a:srgbClr val="FF9900"/>
              </a:buClr>
              <a:buFontTx/>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65D0B08-D52D-4387-A88A-6183E824577A}"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2633690871"/>
      </p:ext>
    </p:extLst>
  </p:cSld>
  <p:clrMapOvr>
    <a:masterClrMapping/>
  </p:clrMapOvr>
  <p:transition spd="slow">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icture and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F56B9F20-D52D-4D20-B9C4-813536D6A0C2}"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10" name="Picture Placeholder 9"/>
          <p:cNvSpPr>
            <a:spLocks noGrp="1"/>
          </p:cNvSpPr>
          <p:nvPr>
            <p:ph type="pic" sz="quarter" idx="13"/>
          </p:nvPr>
        </p:nvSpPr>
        <p:spPr>
          <a:xfrm>
            <a:off x="1041400" y="1752600"/>
            <a:ext cx="1371600" cy="1371600"/>
          </a:xfrm>
          <a:effectLst>
            <a:outerShdw blurRad="50800" dist="38100" dir="8100000" algn="tr" rotWithShape="0">
              <a:prstClr val="black">
                <a:alpha val="40000"/>
              </a:prstClr>
            </a:outerShdw>
          </a:effectLst>
        </p:spPr>
        <p:txBody>
          <a:bodyPr/>
          <a:lstStyle>
            <a:lvl1pPr marL="0" indent="0">
              <a:buFontTx/>
              <a:buNone/>
              <a:defRPr/>
            </a:lvl1pPr>
          </a:lstStyle>
          <a:p>
            <a:endParaRPr lang="en-US"/>
          </a:p>
        </p:txBody>
      </p:sp>
      <p:sp>
        <p:nvSpPr>
          <p:cNvPr id="12" name="Text Placeholder 11"/>
          <p:cNvSpPr>
            <a:spLocks noGrp="1"/>
          </p:cNvSpPr>
          <p:nvPr>
            <p:ph type="body" sz="quarter" idx="14"/>
          </p:nvPr>
        </p:nvSpPr>
        <p:spPr>
          <a:xfrm>
            <a:off x="3048000" y="1649506"/>
            <a:ext cx="5562600" cy="4343400"/>
          </a:xfrm>
        </p:spPr>
        <p:txBody>
          <a:bodyPr>
            <a:normAutofit/>
          </a:bodyPr>
          <a:lstStyle>
            <a:lvl1pPr marL="0" indent="0">
              <a:spcBef>
                <a:spcPts val="500"/>
              </a:spcBef>
              <a:spcAft>
                <a:spcPts val="2000"/>
              </a:spcAft>
              <a:buNone/>
              <a:defRPr sz="2400">
                <a:latin typeface="Segoe UI" pitchFamily="34" charset="0"/>
                <a:ea typeface="Segoe UI" pitchFamily="34" charset="0"/>
                <a:cs typeface="Segoe UI" pitchFamily="34" charset="0"/>
              </a:defRPr>
            </a:lvl1pPr>
            <a:lvl2pPr indent="0">
              <a:spcBef>
                <a:spcPts val="500"/>
              </a:spcBef>
              <a:spcAft>
                <a:spcPts val="2000"/>
              </a:spcAft>
              <a:buNone/>
              <a:defRPr/>
            </a:lvl2pPr>
            <a:lvl3pPr indent="0">
              <a:spcBef>
                <a:spcPts val="500"/>
              </a:spcBef>
              <a:spcAft>
                <a:spcPts val="2000"/>
              </a:spcAft>
              <a:buNone/>
              <a:defRPr/>
            </a:lvl3pPr>
            <a:lvl4pPr indent="0">
              <a:spcBef>
                <a:spcPts val="500"/>
              </a:spcBef>
              <a:spcAft>
                <a:spcPts val="2000"/>
              </a:spcAft>
              <a:buNone/>
              <a:defRPr/>
            </a:lvl4pPr>
            <a:lvl5pPr indent="0">
              <a:spcBef>
                <a:spcPts val="500"/>
              </a:spcBef>
              <a:spcAft>
                <a:spcPts val="2000"/>
              </a:spcAft>
              <a:buNone/>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452685927"/>
      </p:ext>
    </p:extLst>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sson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4B0C61-100F-4665-AFEE-EBA1F51F8668}"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7" name="Text Placeholder 6"/>
          <p:cNvSpPr>
            <a:spLocks noGrp="1"/>
          </p:cNvSpPr>
          <p:nvPr>
            <p:ph type="body" sz="quarter" idx="13"/>
          </p:nvPr>
        </p:nvSpPr>
        <p:spPr>
          <a:xfrm>
            <a:off x="3733800" y="4191000"/>
            <a:ext cx="4873752" cy="1673352"/>
          </a:xfrm>
        </p:spPr>
        <p:txBody>
          <a:bodyPr/>
          <a:lstStyle>
            <a:lvl1pPr marL="0" indent="0">
              <a:buNone/>
              <a:defRPr sz="4000">
                <a:solidFill>
                  <a:schemeClr val="bg1">
                    <a:lumMod val="95000"/>
                  </a:schemeClr>
                </a:solidFill>
                <a:effectLst>
                  <a:outerShdw blurRad="38100" dist="38100" dir="2700000" algn="tl">
                    <a:srgbClr val="000000">
                      <a:alpha val="43137"/>
                    </a:srgbClr>
                  </a:outerShdw>
                </a:effectLst>
                <a:latin typeface="Segoe UI Semibold" pitchFamily="34" charset="0"/>
              </a:defRPr>
            </a:lvl1pPr>
          </a:lstStyle>
          <a:p>
            <a:pPr lvl="0"/>
            <a:r>
              <a:rPr lang="en-US" smtClean="0"/>
              <a:t>Click to edit Master text styles</a:t>
            </a:r>
          </a:p>
        </p:txBody>
      </p:sp>
      <p:sp>
        <p:nvSpPr>
          <p:cNvPr id="10" name="Text Placeholder 9"/>
          <p:cNvSpPr>
            <a:spLocks noGrp="1"/>
          </p:cNvSpPr>
          <p:nvPr>
            <p:ph type="body" sz="quarter" idx="14"/>
          </p:nvPr>
        </p:nvSpPr>
        <p:spPr>
          <a:xfrm>
            <a:off x="228600" y="3200400"/>
            <a:ext cx="3429000" cy="585216"/>
          </a:xfrm>
        </p:spPr>
        <p:txBody>
          <a:bodyPr/>
          <a:lstStyle>
            <a:lvl1pPr marL="0" indent="0">
              <a:buNone/>
              <a:defRPr>
                <a:solidFill>
                  <a:schemeClr val="bg1">
                    <a:lumMod val="50000"/>
                  </a:schemeClr>
                </a:solidFill>
                <a:latin typeface="Segoe UI Semibold"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p:txBody>
      </p:sp>
    </p:spTree>
    <p:extLst>
      <p:ext uri="{BB962C8B-B14F-4D97-AF65-F5344CB8AC3E}">
        <p14:creationId xmlns:p14="http://schemas.microsoft.com/office/powerpoint/2010/main" val="3818697621"/>
      </p:ext>
    </p:extLst>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and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0" y="990600"/>
            <a:ext cx="5943600" cy="446227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478E1A5-B94D-4022-A3E9-9913C9F8DD92}"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Text Placeholder 7"/>
          <p:cNvSpPr>
            <a:spLocks noGrp="1"/>
          </p:cNvSpPr>
          <p:nvPr>
            <p:ph type="body" sz="quarter" idx="13"/>
          </p:nvPr>
        </p:nvSpPr>
        <p:spPr>
          <a:xfrm>
            <a:off x="1524000" y="5638800"/>
            <a:ext cx="5943600" cy="5334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lumMod val="50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endParaRPr lang="en-US" dirty="0" smtClean="0"/>
          </a:p>
        </p:txBody>
      </p:sp>
    </p:spTree>
    <p:extLst>
      <p:ext uri="{BB962C8B-B14F-4D97-AF65-F5344CB8AC3E}">
        <p14:creationId xmlns:p14="http://schemas.microsoft.com/office/powerpoint/2010/main" val="3617081539"/>
      </p:ext>
    </p:extLst>
  </p:cSld>
  <p:clrMapOvr>
    <a:masterClrMapping/>
  </p:clrMapOvr>
  <p:transition spd="slow">
    <p:wipe di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t and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 y="990600"/>
            <a:ext cx="5705856" cy="427939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416F6EB-EDE0-4853-B9ED-EF555EDDF86F}"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Text Placeholder 7"/>
          <p:cNvSpPr>
            <a:spLocks noGrp="1"/>
          </p:cNvSpPr>
          <p:nvPr>
            <p:ph type="body" sz="quarter" idx="13"/>
          </p:nvPr>
        </p:nvSpPr>
        <p:spPr>
          <a:xfrm>
            <a:off x="304800" y="5638800"/>
            <a:ext cx="5715000" cy="533400"/>
          </a:xfrm>
        </p:spPr>
        <p:txBody>
          <a:bodyPr>
            <a:noAutofit/>
          </a:bodyPr>
          <a:lstStyle>
            <a:lvl1pPr marL="0" indent="0">
              <a:buNone/>
              <a:defRPr sz="1800">
                <a:solidFill>
                  <a:schemeClr val="accent6">
                    <a:lumMod val="75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p:txBody>
      </p:sp>
      <p:sp>
        <p:nvSpPr>
          <p:cNvPr id="9" name="Text Placeholder 8"/>
          <p:cNvSpPr>
            <a:spLocks noGrp="1"/>
          </p:cNvSpPr>
          <p:nvPr>
            <p:ph type="body" sz="quarter" idx="14"/>
          </p:nvPr>
        </p:nvSpPr>
        <p:spPr>
          <a:xfrm>
            <a:off x="6248400" y="990600"/>
            <a:ext cx="2667000" cy="5181600"/>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451864800"/>
      </p:ext>
    </p:extLst>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rt and tex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 y="990600"/>
            <a:ext cx="5705856" cy="427939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D4102D9-3D1B-4ECE-B10F-51297C10DD53}"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Text Placeholder 7"/>
          <p:cNvSpPr>
            <a:spLocks noGrp="1"/>
          </p:cNvSpPr>
          <p:nvPr>
            <p:ph type="body" sz="quarter" idx="13"/>
          </p:nvPr>
        </p:nvSpPr>
        <p:spPr>
          <a:xfrm>
            <a:off x="304800" y="5638800"/>
            <a:ext cx="5715000" cy="533400"/>
          </a:xfrm>
        </p:spPr>
        <p:txBody>
          <a:bodyPr>
            <a:noAutofit/>
          </a:bodyPr>
          <a:lstStyle>
            <a:lvl1pPr marL="0" indent="0">
              <a:buNone/>
              <a:defRPr sz="1800">
                <a:solidFill>
                  <a:schemeClr val="accent6">
                    <a:lumMod val="75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p:txBody>
      </p:sp>
      <p:sp>
        <p:nvSpPr>
          <p:cNvPr id="9" name="Text Placeholder 8"/>
          <p:cNvSpPr>
            <a:spLocks noGrp="1"/>
          </p:cNvSpPr>
          <p:nvPr>
            <p:ph type="body" sz="quarter" idx="14"/>
          </p:nvPr>
        </p:nvSpPr>
        <p:spPr>
          <a:xfrm>
            <a:off x="6248400" y="990600"/>
            <a:ext cx="2667000" cy="1447800"/>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
        <p:nvSpPr>
          <p:cNvPr id="10" name="Text Placeholder 8"/>
          <p:cNvSpPr>
            <a:spLocks noGrp="1"/>
          </p:cNvSpPr>
          <p:nvPr>
            <p:ph type="body" sz="quarter" idx="15"/>
          </p:nvPr>
        </p:nvSpPr>
        <p:spPr>
          <a:xfrm>
            <a:off x="6248400" y="2647334"/>
            <a:ext cx="2667000" cy="3524865"/>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213350281"/>
      </p:ext>
    </p:extLst>
  </p:cSld>
  <p:clrMapOvr>
    <a:masterClrMapping/>
  </p:clrMapOvr>
  <p:transition spd="slow">
    <p:wipe di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rt and text, callou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 y="990600"/>
            <a:ext cx="5705856" cy="427939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3129E71-ECB8-4806-B1CF-C027CFEDC963}"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Text Placeholder 7"/>
          <p:cNvSpPr>
            <a:spLocks noGrp="1"/>
          </p:cNvSpPr>
          <p:nvPr>
            <p:ph type="body" sz="quarter" idx="13"/>
          </p:nvPr>
        </p:nvSpPr>
        <p:spPr>
          <a:xfrm>
            <a:off x="304800" y="5638800"/>
            <a:ext cx="5715000" cy="533400"/>
          </a:xfrm>
        </p:spPr>
        <p:txBody>
          <a:bodyPr>
            <a:noAutofit/>
          </a:bodyPr>
          <a:lstStyle>
            <a:lvl1pPr marL="0" indent="0">
              <a:buNone/>
              <a:defRPr sz="1800">
                <a:solidFill>
                  <a:schemeClr val="accent6">
                    <a:lumMod val="75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p:txBody>
      </p:sp>
      <p:sp>
        <p:nvSpPr>
          <p:cNvPr id="9" name="Text Placeholder 8"/>
          <p:cNvSpPr>
            <a:spLocks noGrp="1"/>
          </p:cNvSpPr>
          <p:nvPr>
            <p:ph type="body" sz="quarter" idx="14"/>
          </p:nvPr>
        </p:nvSpPr>
        <p:spPr>
          <a:xfrm>
            <a:off x="6248400" y="990600"/>
            <a:ext cx="2667000" cy="914400"/>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
        <p:nvSpPr>
          <p:cNvPr id="10" name="Text Placeholder 9"/>
          <p:cNvSpPr>
            <a:spLocks noGrp="1"/>
          </p:cNvSpPr>
          <p:nvPr>
            <p:ph type="body" sz="quarter" idx="15"/>
          </p:nvPr>
        </p:nvSpPr>
        <p:spPr>
          <a:xfrm>
            <a:off x="6248400" y="2057400"/>
            <a:ext cx="2667000" cy="4114800"/>
          </a:xfrm>
        </p:spPr>
        <p:txBody>
          <a:bodyPr>
            <a:normAutofit/>
          </a:bodyPr>
          <a:lstStyle>
            <a:lvl1pPr marL="228600" indent="0">
              <a:spcAft>
                <a:spcPts val="300"/>
              </a:spcAft>
              <a:buClr>
                <a:schemeClr val="accent6"/>
              </a:buClr>
              <a:buFont typeface="Arial" pitchFamily="34" charset="0"/>
              <a:buNone/>
              <a:defRPr sz="1600">
                <a:latin typeface="Segoe UI" pitchFamily="34" charset="0"/>
                <a:ea typeface="Segoe UI" pitchFamily="34" charset="0"/>
                <a:cs typeface="Segoe UI" pitchFamily="34" charset="0"/>
              </a:defRPr>
            </a:lvl1pPr>
            <a:lvl2pPr marL="457200" indent="0">
              <a:buClr>
                <a:schemeClr val="accent6"/>
              </a:buClr>
              <a:buFont typeface="Arial" pitchFamily="34" charset="0"/>
              <a:buNone/>
              <a:defRPr sz="1600"/>
            </a:lvl2pPr>
            <a:lvl3pPr marL="914400" indent="0">
              <a:buClr>
                <a:schemeClr val="accent6"/>
              </a:buClr>
              <a:buFont typeface="Arial" pitchFamily="34" charset="0"/>
              <a:buNone/>
              <a:defRPr sz="1600"/>
            </a:lvl3pPr>
            <a:lvl4pPr marL="1371600" indent="0">
              <a:buClr>
                <a:schemeClr val="accent6"/>
              </a:buClr>
              <a:buFont typeface="Arial" pitchFamily="34" charset="0"/>
              <a:buNone/>
              <a:defRPr sz="1600"/>
            </a:lvl4pPr>
            <a:lvl5pPr marL="1828800" indent="0">
              <a:buClr>
                <a:schemeClr val="accent6"/>
              </a:buClr>
              <a:buFont typeface="Arial" pitchFamily="34" charset="0"/>
              <a:buNone/>
              <a:defRPr sz="1600"/>
            </a:lvl5pPr>
          </a:lstStyle>
          <a:p>
            <a:pPr lvl="0"/>
            <a:r>
              <a:rPr lang="en-US" smtClean="0"/>
              <a:t>Click to edit Master text styles</a:t>
            </a:r>
          </a:p>
        </p:txBody>
      </p:sp>
    </p:spTree>
    <p:extLst>
      <p:ext uri="{BB962C8B-B14F-4D97-AF65-F5344CB8AC3E}">
        <p14:creationId xmlns:p14="http://schemas.microsoft.com/office/powerpoint/2010/main" val="656147605"/>
      </p:ext>
    </p:extLst>
  </p:cSld>
  <p:clrMapOvr>
    <a:masterClrMapping/>
  </p:clrMapOvr>
  <p:transition spd="slow">
    <p:wipe di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5D94DBF2-E27A-4B13-96CA-F1FCA16AA7E0}" type="datetime1">
              <a:rPr lang="en-US" smtClean="0"/>
              <a:t>10/25/2010</a:t>
            </a:fld>
            <a:endParaRPr lang="en-US"/>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9" name="Text Placeholder 8"/>
          <p:cNvSpPr>
            <a:spLocks noGrp="1"/>
          </p:cNvSpPr>
          <p:nvPr>
            <p:ph type="body" sz="quarter" idx="14"/>
          </p:nvPr>
        </p:nvSpPr>
        <p:spPr>
          <a:xfrm>
            <a:off x="533400" y="990600"/>
            <a:ext cx="8153400" cy="5029200"/>
          </a:xfrm>
        </p:spPr>
        <p:txBody>
          <a:bodyPr>
            <a:normAutofit/>
          </a:bodyPr>
          <a:lstStyle>
            <a:lvl1pPr marL="342900" indent="-342900">
              <a:buClr>
                <a:schemeClr val="accent6"/>
              </a:buClr>
              <a:buFont typeface="Arial" pitchFamily="34" charset="0"/>
              <a:buChar char="•"/>
              <a:defRPr sz="2400">
                <a:latin typeface="Segoe UI" pitchFamily="34" charset="0"/>
                <a:ea typeface="Segoe UI" pitchFamily="34" charset="0"/>
                <a:cs typeface="Segoe UI" pitchFamily="34" charset="0"/>
              </a:defRPr>
            </a:lvl1pPr>
            <a:lvl2pPr marL="742950" indent="-285750">
              <a:buClr>
                <a:schemeClr val="accent6"/>
              </a:buClr>
              <a:buFont typeface="Arial" pitchFamily="34" charset="0"/>
              <a:buChar char="•"/>
              <a:defRPr sz="2000">
                <a:latin typeface="Segoe UI" pitchFamily="34" charset="0"/>
                <a:ea typeface="Segoe UI" pitchFamily="34" charset="0"/>
                <a:cs typeface="Segoe UI" pitchFamily="34" charset="0"/>
              </a:defRPr>
            </a:lvl2pPr>
            <a:lvl3pPr marL="1143000" indent="-228600">
              <a:spcBef>
                <a:spcPts val="600"/>
              </a:spcBef>
              <a:buClr>
                <a:schemeClr val="accent6"/>
              </a:buClr>
              <a:buFont typeface="Arial" pitchFamily="34" charset="0"/>
              <a:buChar cha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a:t>
            </a:r>
            <a:r>
              <a:rPr lang="en-US" smtClean="0"/>
              <a:t>text styles</a:t>
            </a:r>
          </a:p>
          <a:p>
            <a:pPr lvl="1"/>
            <a:r>
              <a:rPr lang="en-US" smtClean="0"/>
              <a:t>Ffff</a:t>
            </a:r>
          </a:p>
          <a:p>
            <a:pPr lvl="2"/>
            <a:r>
              <a:rPr lang="en-US" smtClean="0"/>
              <a:t>ffff</a:t>
            </a:r>
          </a:p>
        </p:txBody>
      </p:sp>
    </p:spTree>
    <p:extLst>
      <p:ext uri="{BB962C8B-B14F-4D97-AF65-F5344CB8AC3E}">
        <p14:creationId xmlns:p14="http://schemas.microsoft.com/office/powerpoint/2010/main" val="1202230150"/>
      </p:ext>
    </p:extLst>
  </p:cSld>
  <p:clrMapOvr>
    <a:masterClrMapping/>
  </p:clrMapOvr>
  <p:transition spd="slow">
    <p:wipe di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Segoe UI" pitchFamily="34" charset="0"/>
                <a:ea typeface="Segoe UI" pitchFamily="34" charset="0"/>
                <a:cs typeface="Segoe UI" pitchFamily="34" charset="0"/>
              </a:defRPr>
            </a:lvl1pPr>
          </a:lstStyle>
          <a:p>
            <a:fld id="{EBE3D5E8-F0A0-49CF-96BB-192B0833AADB}" type="datetime1">
              <a:rPr lang="en-US" smtClean="0"/>
              <a:t>10/25/2010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Segoe UI" pitchFamily="34" charset="0"/>
                <a:ea typeface="Segoe UI" pitchFamily="34" charset="0"/>
                <a:cs typeface="Segoe UI" pitchFamily="34" charset="0"/>
              </a:defRPr>
            </a:lvl1pPr>
          </a:lstStyle>
          <a:p>
            <a:r>
              <a:rPr lang="en-US" smtClean="0"/>
              <a:t>Make the switch to Excel 2010</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Segoe UI" pitchFamily="34" charset="0"/>
                <a:ea typeface="Segoe UI" pitchFamily="34" charset="0"/>
                <a:cs typeface="Segoe UI" pitchFamily="34" charset="0"/>
              </a:defRPr>
            </a:lvl1pPr>
          </a:lstStyle>
          <a:p>
            <a:fld id="{D736C25D-E660-4766-A9D8-2DB735710ABD}" type="slidenum">
              <a:rPr lang="en-US" smtClean="0"/>
              <a:pPr/>
              <a:t>‹#›</a:t>
            </a:fld>
            <a:endParaRPr lang="en-US"/>
          </a:p>
        </p:txBody>
      </p:sp>
    </p:spTree>
    <p:extLst>
      <p:ext uri="{BB962C8B-B14F-4D97-AF65-F5344CB8AC3E}">
        <p14:creationId xmlns:p14="http://schemas.microsoft.com/office/powerpoint/2010/main" val="3059656857"/>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0" r:id="rId3"/>
    <p:sldLayoutId id="2147483651" r:id="rId4"/>
    <p:sldLayoutId id="2147483658" r:id="rId5"/>
    <p:sldLayoutId id="2147483661" r:id="rId6"/>
    <p:sldLayoutId id="2147483668" r:id="rId7"/>
    <p:sldLayoutId id="2147483662" r:id="rId8"/>
    <p:sldLayoutId id="2147483667" r:id="rId9"/>
    <p:sldLayoutId id="2147483659" r:id="rId10"/>
    <p:sldLayoutId id="2147483664" r:id="rId11"/>
    <p:sldLayoutId id="2147483665" r:id="rId12"/>
    <p:sldLayoutId id="2147483666" r:id="rId13"/>
    <p:sldLayoutId id="2147483652" r:id="rId14"/>
    <p:sldLayoutId id="2147483656" r:id="rId15"/>
    <p:sldLayoutId id="2147483657" r:id="rId16"/>
    <p:sldLayoutId id="2147483650" r:id="rId17"/>
  </p:sldLayoutIdLst>
  <p:transition spd="slow">
    <p:wipe dir="d"/>
  </p:transition>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icrosoft.com/downloads/details.aspx?displaylang=en&amp;FamilyID=cb9bf144-1076-4615-9951-294eeb832823"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0B0419B0"/></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10.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wmv"/><Relationship Id="rId1" Type="http://schemas.microsoft.com/office/2007/relationships/media" Target="../media/media6.wmv"/><Relationship Id="rId5" Type="http://schemas.openxmlformats.org/officeDocument/2006/relationships/image" Target="../media/image11.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wmv"/><Relationship Id="rId1" Type="http://schemas.microsoft.com/office/2007/relationships/media" Target="../media/media7.wmv"/><Relationship Id="rId5" Type="http://schemas.openxmlformats.org/officeDocument/2006/relationships/image" Target="../media/image12.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8.wmv"/><Relationship Id="rId1" Type="http://schemas.microsoft.com/office/2007/relationships/media" Target="../media/media8.wmv"/><Relationship Id="rId5" Type="http://schemas.openxmlformats.org/officeDocument/2006/relationships/image" Target="../media/image13.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office2010.microsoft.com/en-us/excel-help/quick-reference-card-RZ101809963.aspx?section=12&amp;lc=en-us&amp;mode=print"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6.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7.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8.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you begin</a:t>
            </a:r>
            <a:endParaRPr lang="en-US" dirty="0"/>
          </a:p>
        </p:txBody>
      </p:sp>
      <p:sp>
        <p:nvSpPr>
          <p:cNvPr id="3" name="Content Placeholder 2"/>
          <p:cNvSpPr>
            <a:spLocks noGrp="1"/>
          </p:cNvSpPr>
          <p:nvPr>
            <p:ph idx="1"/>
          </p:nvPr>
        </p:nvSpPr>
        <p:spPr>
          <a:xfrm>
            <a:off x="609599" y="1905003"/>
            <a:ext cx="8113059" cy="990598"/>
          </a:xfrm>
        </p:spPr>
        <p:txBody>
          <a:bodyPr>
            <a:normAutofit/>
          </a:bodyPr>
          <a:lstStyle/>
          <a:p>
            <a:pPr marL="0" indent="0">
              <a:buClr>
                <a:srgbClr val="FF9900"/>
              </a:buClr>
              <a:buNone/>
            </a:pPr>
            <a:r>
              <a:rPr lang="en-US" sz="2800" dirty="0" smtClean="0"/>
              <a:t>If a yellow </a:t>
            </a:r>
            <a:r>
              <a:rPr lang="en-US" sz="2800" dirty="0"/>
              <a:t>security bar appears at the top of the screen in </a:t>
            </a:r>
            <a:r>
              <a:rPr lang="en-US" sz="2800" dirty="0" smtClean="0"/>
              <a:t>PowerPoint</a:t>
            </a:r>
            <a:r>
              <a:rPr lang="en-US" sz="2800" dirty="0"/>
              <a:t>, click </a:t>
            </a:r>
            <a:r>
              <a:rPr lang="en-US" sz="2800" b="1" dirty="0"/>
              <a:t>Enable </a:t>
            </a:r>
            <a:r>
              <a:rPr lang="en-US" sz="2800" b="1" dirty="0" smtClean="0"/>
              <a:t>Editing</a:t>
            </a:r>
            <a:r>
              <a:rPr lang="en-US" sz="2800" dirty="0" smtClean="0"/>
              <a:t>. </a:t>
            </a:r>
          </a:p>
        </p:txBody>
      </p:sp>
      <p:sp>
        <p:nvSpPr>
          <p:cNvPr id="9" name="Content Placeholder 2"/>
          <p:cNvSpPr txBox="1">
            <a:spLocks/>
          </p:cNvSpPr>
          <p:nvPr/>
        </p:nvSpPr>
        <p:spPr>
          <a:xfrm>
            <a:off x="609600" y="3962400"/>
            <a:ext cx="8077199" cy="1676399"/>
          </a:xfrm>
          <a:prstGeom prst="rect">
            <a:avLst/>
          </a:prstGeom>
        </p:spPr>
        <p:txBody>
          <a:bodyPr vert="horz" lIns="91440" tIns="45720" rIns="91440" bIns="45720" rtlCol="0">
            <a:normAutofit lnSpcReduction="10000"/>
          </a:bodyPr>
          <a:lstStyle>
            <a:lvl1pPr marL="457200" indent="-457200" algn="l" defTabSz="914400" rtl="0" eaLnBrk="1" latinLnBrk="0" hangingPunct="1">
              <a:spcBef>
                <a:spcPts val="600"/>
              </a:spcBef>
              <a:spcAft>
                <a:spcPts val="1200"/>
              </a:spcAft>
              <a:buClr>
                <a:schemeClr val="accent6"/>
              </a:buClr>
              <a:buFont typeface="+mj-lt"/>
              <a:buAutoNum type="arabicPeriod"/>
              <a:defRPr lang="en-US" sz="2400" kern="1200" dirty="0" smtClean="0">
                <a:solidFill>
                  <a:schemeClr val="tx1">
                    <a:lumMod val="85000"/>
                    <a:lumOff val="15000"/>
                  </a:schemeClr>
                </a:solidFill>
                <a:latin typeface="Segoe UI" pitchFamily="34" charset="0"/>
                <a:ea typeface="Segoe UI" pitchFamily="34" charset="0"/>
                <a:cs typeface="Segoe UI" pitchFamily="34" charset="0"/>
              </a:defRPr>
            </a:lvl1pPr>
            <a:lvl2pPr marL="857250" indent="-457200" algn="l" defTabSz="914400" rtl="0" eaLnBrk="1" latinLnBrk="0" hangingPunct="1">
              <a:spcBef>
                <a:spcPts val="400"/>
              </a:spcBef>
              <a:spcAft>
                <a:spcPts val="1000"/>
              </a:spcAft>
              <a:buClr>
                <a:schemeClr val="accent6"/>
              </a:buClr>
              <a:buFont typeface="+mj-lt"/>
              <a:buAutoNum type="arabicPeriod"/>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1257300" indent="-342900" algn="l" defTabSz="914400" rtl="0" eaLnBrk="1" latinLnBrk="0" hangingPunct="1">
              <a:spcBef>
                <a:spcPts val="200"/>
              </a:spcBef>
              <a:spcAft>
                <a:spcPts val="800"/>
              </a:spcAft>
              <a:buClr>
                <a:schemeClr val="accent6"/>
              </a:buClr>
              <a:buFont typeface="+mj-lt"/>
              <a:buAutoNum type="arabicPeriod"/>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714500" indent="-342900" algn="l" defTabSz="914400" rtl="0" eaLnBrk="1" latinLnBrk="0" hangingPunct="1">
              <a:spcBef>
                <a:spcPts val="100"/>
              </a:spcBef>
              <a:spcAft>
                <a:spcPts val="600"/>
              </a:spcAft>
              <a:buClr>
                <a:schemeClr val="accent6"/>
              </a:buClr>
              <a:buFont typeface="+mj-lt"/>
              <a:buAutoNum type="arabicPeriod"/>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2171700" indent="-342900" algn="l" defTabSz="914400" rtl="0" eaLnBrk="1" latinLnBrk="0" hangingPunct="1">
              <a:spcBef>
                <a:spcPts val="200"/>
              </a:spcBef>
              <a:spcAft>
                <a:spcPts val="0"/>
              </a:spcAft>
              <a:buClr>
                <a:schemeClr val="accent6"/>
              </a:buClr>
              <a:buFont typeface="+mj-lt"/>
              <a:buAutoNum type="arabicPeriod"/>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79646"/>
              </a:buClr>
              <a:buNone/>
            </a:pPr>
            <a:r>
              <a:rPr sz="2800" dirty="0">
                <a:solidFill>
                  <a:prstClr val="black"/>
                </a:solidFill>
              </a:rPr>
              <a:t>You need PowerPoint 2010 to view this presentation. If you </a:t>
            </a:r>
            <a:r>
              <a:rPr sz="2800" dirty="0" smtClean="0">
                <a:solidFill>
                  <a:prstClr val="black"/>
                </a:solidFill>
              </a:rPr>
              <a:t>don</a:t>
            </a:r>
            <a:r>
              <a:rPr lang="en-US" sz="2800" dirty="0" smtClean="0">
                <a:solidFill>
                  <a:prstClr val="black"/>
                </a:solidFill>
              </a:rPr>
              <a:t>’</a:t>
            </a:r>
            <a:r>
              <a:rPr sz="2800" dirty="0" smtClean="0">
                <a:solidFill>
                  <a:prstClr val="black"/>
                </a:solidFill>
              </a:rPr>
              <a:t>t </a:t>
            </a:r>
            <a:r>
              <a:rPr sz="2800" dirty="0">
                <a:solidFill>
                  <a:prstClr val="black"/>
                </a:solidFill>
              </a:rPr>
              <a:t>have PowerPoint 2010, </a:t>
            </a:r>
            <a:r>
              <a:rPr sz="2800" dirty="0">
                <a:solidFill>
                  <a:prstClr val="black"/>
                </a:solidFill>
                <a:hlinkClick r:id="rId3"/>
              </a:rPr>
              <a:t>download the PowerPoint </a:t>
            </a:r>
            <a:r>
              <a:rPr sz="2800" dirty="0" smtClean="0">
                <a:solidFill>
                  <a:prstClr val="black"/>
                </a:solidFill>
                <a:hlinkClick r:id="rId3"/>
              </a:rPr>
              <a:t>Viewer</a:t>
            </a:r>
            <a:r>
              <a:rPr sz="2800" dirty="0">
                <a:solidFill>
                  <a:prstClr val="black"/>
                </a:solidFill>
              </a:rPr>
              <a:t> </a:t>
            </a:r>
            <a:r>
              <a:rPr sz="2800" dirty="0" smtClean="0">
                <a:solidFill>
                  <a:prstClr val="black"/>
                </a:solidFill>
              </a:rPr>
              <a:t>(s</a:t>
            </a:r>
            <a:r>
              <a:rPr lang="en-US" sz="2800" dirty="0" smtClean="0">
                <a:solidFill>
                  <a:prstClr val="black"/>
                </a:solidFill>
              </a:rPr>
              <a:t>ee </a:t>
            </a:r>
            <a:r>
              <a:rPr lang="en-US" sz="2800" dirty="0">
                <a:solidFill>
                  <a:prstClr val="black"/>
                </a:solidFill>
              </a:rPr>
              <a:t>the URL in the </a:t>
            </a:r>
            <a:r>
              <a:rPr lang="en-US" sz="2800" dirty="0" smtClean="0">
                <a:solidFill>
                  <a:prstClr val="black"/>
                </a:solidFill>
              </a:rPr>
              <a:t>notes pane).</a:t>
            </a:r>
            <a:endParaRPr lang="en-US" sz="2800" dirty="0">
              <a:solidFill>
                <a:prstClr val="black"/>
              </a:solidFill>
            </a:endParaRPr>
          </a:p>
        </p:txBody>
      </p:sp>
      <p:pic>
        <p:nvPicPr>
          <p:cNvPr id="10" name="Picture 9" descr="cid:image003.png@01CB4394.0B0419B0"/>
          <p:cNvPicPr/>
          <p:nvPr/>
        </p:nvPicPr>
        <p:blipFill>
          <a:blip r:embed="rId4">
            <a:extLst>
              <a:ext uri="{28A0092B-C50C-407E-A947-70E740481C1C}">
                <a14:useLocalDpi xmlns:a14="http://schemas.microsoft.com/office/drawing/2010/main" val="0"/>
              </a:ext>
            </a:extLst>
          </a:blip>
          <a:srcRect/>
          <a:stretch>
            <a:fillRect/>
          </a:stretch>
        </p:blipFill>
        <p:spPr bwMode="auto">
          <a:xfrm>
            <a:off x="1568223" y="3200400"/>
            <a:ext cx="5442177" cy="361950"/>
          </a:xfrm>
          <a:prstGeom prst="rect">
            <a:avLst/>
          </a:prstGeom>
          <a:noFill/>
          <a:ln>
            <a:noFill/>
          </a:ln>
        </p:spPr>
      </p:pic>
    </p:spTree>
    <p:extLst>
      <p:ext uri="{BB962C8B-B14F-4D97-AF65-F5344CB8AC3E}">
        <p14:creationId xmlns:p14="http://schemas.microsoft.com/office/powerpoint/2010/main" val="3122652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 when you need them</a:t>
            </a:r>
            <a:endParaRPr lang="en-US" dirty="0"/>
          </a:p>
        </p:txBody>
      </p:sp>
      <p:pic>
        <p:nvPicPr>
          <p:cNvPr id="6" name="MTSXL_MoreCommands.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a:prstGeom prst="rect">
            <a:avLst/>
          </a:prstGeom>
          <a:ln>
            <a:noFill/>
          </a:ln>
          <a:effectLst/>
        </p:spPr>
      </p:pic>
      <p:sp>
        <p:nvSpPr>
          <p:cNvPr id="4" name="Footer Placeholder 3"/>
          <p:cNvSpPr>
            <a:spLocks noGrp="1"/>
          </p:cNvSpPr>
          <p:nvPr>
            <p:ph type="ftr" sz="quarter" idx="11"/>
          </p:nvPr>
        </p:nvSpPr>
        <p:spPr/>
        <p:txBody>
          <a:bodyPr/>
          <a:lstStyle/>
          <a:p>
            <a:r>
              <a:rPr lang="en-US" smtClean="0"/>
              <a:t>Make the switch to Excel 2010</a:t>
            </a:r>
            <a:endParaRPr lang="en-US"/>
          </a:p>
        </p:txBody>
      </p:sp>
      <p:sp>
        <p:nvSpPr>
          <p:cNvPr id="8" name="Text Placeholder 6"/>
          <p:cNvSpPr txBox="1">
            <a:spLocks noGrp="1"/>
          </p:cNvSpPr>
          <p:nvPr>
            <p:ph type="body" sz="quarter" idx="13"/>
          </p:nvPr>
        </p:nvSpPr>
        <p:spPr>
          <a:xfrm>
            <a:off x="1524000" y="5638800"/>
            <a:ext cx="5943600" cy="533400"/>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kern="1200">
                <a:solidFill>
                  <a:schemeClr val="bg1">
                    <a:lumMod val="50000"/>
                  </a:schemeClr>
                </a:solidFill>
                <a:latin typeface="Segoe UI" pitchFamily="34" charset="0"/>
                <a:ea typeface="Segoe UI" pitchFamily="34" charset="0"/>
                <a:cs typeface="Segoe UI" pitchFamily="34" charset="0"/>
              </a:defRPr>
            </a:lvl1pPr>
            <a:lvl2pPr marL="4572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Point to the bottom of the video to see the video controls. Drag or point along the progress bar to move forward or go back.</a:t>
            </a:r>
          </a:p>
          <a:p>
            <a:endParaRPr lang="en-US" dirty="0"/>
          </a:p>
        </p:txBody>
      </p:sp>
    </p:spTree>
    <p:extLst>
      <p:ext uri="{BB962C8B-B14F-4D97-AF65-F5344CB8AC3E}">
        <p14:creationId xmlns:p14="http://schemas.microsoft.com/office/powerpoint/2010/main" val="32158398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keyboard</a:t>
            </a:r>
            <a:endParaRPr lang="en-US" dirty="0"/>
          </a:p>
        </p:txBody>
      </p:sp>
      <p:pic>
        <p:nvPicPr>
          <p:cNvPr id="6" name="MTSXL_KeyCommands.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a:prstGeom prst="rect">
            <a:avLst/>
          </a:prstGeom>
          <a:ln>
            <a:noFill/>
          </a:ln>
          <a:effectLst/>
        </p:spPr>
      </p:pic>
      <p:sp>
        <p:nvSpPr>
          <p:cNvPr id="4" name="Footer Placeholder 3"/>
          <p:cNvSpPr>
            <a:spLocks noGrp="1"/>
          </p:cNvSpPr>
          <p:nvPr>
            <p:ph type="ftr" sz="quarter" idx="11"/>
          </p:nvPr>
        </p:nvSpPr>
        <p:spPr/>
        <p:txBody>
          <a:bodyPr/>
          <a:lstStyle/>
          <a:p>
            <a:r>
              <a:rPr lang="en-US" smtClean="0"/>
              <a:t>Make the switch to Excel 2010</a:t>
            </a:r>
            <a:endParaRPr lang="en-US"/>
          </a:p>
        </p:txBody>
      </p:sp>
      <p:sp>
        <p:nvSpPr>
          <p:cNvPr id="8" name="Text Placeholder 6"/>
          <p:cNvSpPr txBox="1">
            <a:spLocks noGrp="1"/>
          </p:cNvSpPr>
          <p:nvPr>
            <p:ph type="body" sz="quarter" idx="13"/>
          </p:nvPr>
        </p:nvSpPr>
        <p:spPr>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kern="1200">
                <a:solidFill>
                  <a:schemeClr val="bg1">
                    <a:lumMod val="50000"/>
                  </a:schemeClr>
                </a:solidFill>
                <a:latin typeface="Segoe UI" pitchFamily="34" charset="0"/>
                <a:ea typeface="Segoe UI" pitchFamily="34" charset="0"/>
                <a:cs typeface="Segoe UI" pitchFamily="34" charset="0"/>
              </a:defRPr>
            </a:lvl1pPr>
            <a:lvl2pPr marL="4572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Point to the bottom of the video to see the video controls. Drag or point along the progress bar to move forward or go back.</a:t>
            </a:r>
          </a:p>
          <a:p>
            <a:endParaRPr lang="en-US" dirty="0"/>
          </a:p>
        </p:txBody>
      </p:sp>
    </p:spTree>
    <p:extLst>
      <p:ext uri="{BB962C8B-B14F-4D97-AF65-F5344CB8AC3E}">
        <p14:creationId xmlns:p14="http://schemas.microsoft.com/office/powerpoint/2010/main" val="40323020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your favorite buttons visible</a:t>
            </a:r>
            <a:endParaRPr lang="en-US" dirty="0"/>
          </a:p>
        </p:txBody>
      </p:sp>
      <p:pic>
        <p:nvPicPr>
          <p:cNvPr id="6" name="MTSXL_QAT.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a:prstGeom prst="rect">
            <a:avLst/>
          </a:prstGeom>
          <a:ln>
            <a:noFill/>
          </a:ln>
          <a:effectLst/>
        </p:spPr>
      </p:pic>
      <p:sp>
        <p:nvSpPr>
          <p:cNvPr id="4" name="Footer Placeholder 3"/>
          <p:cNvSpPr>
            <a:spLocks noGrp="1"/>
          </p:cNvSpPr>
          <p:nvPr>
            <p:ph type="ftr" sz="quarter" idx="11"/>
          </p:nvPr>
        </p:nvSpPr>
        <p:spPr/>
        <p:txBody>
          <a:bodyPr/>
          <a:lstStyle/>
          <a:p>
            <a:r>
              <a:rPr lang="en-US" smtClean="0"/>
              <a:t>Make the switch to Excel 2010</a:t>
            </a:r>
            <a:endParaRPr lang="en-US"/>
          </a:p>
        </p:txBody>
      </p:sp>
      <p:sp>
        <p:nvSpPr>
          <p:cNvPr id="9" name="Text Placeholder 6"/>
          <p:cNvSpPr txBox="1">
            <a:spLocks noGrp="1"/>
          </p:cNvSpPr>
          <p:nvPr>
            <p:ph type="body" sz="quarter" idx="13"/>
          </p:nvPr>
        </p:nvSpPr>
        <p:spPr>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kern="1200">
                <a:solidFill>
                  <a:schemeClr val="bg1">
                    <a:lumMod val="50000"/>
                  </a:schemeClr>
                </a:solidFill>
                <a:latin typeface="Segoe UI" pitchFamily="34" charset="0"/>
                <a:ea typeface="Segoe UI" pitchFamily="34" charset="0"/>
                <a:cs typeface="Segoe UI" pitchFamily="34" charset="0"/>
              </a:defRPr>
            </a:lvl1pPr>
            <a:lvl2pPr marL="4572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Point to the bottom of the video to see the video controls. Drag or point along the progress bar to move forward or go back.</a:t>
            </a:r>
          </a:p>
          <a:p>
            <a:endParaRPr lang="en-US" dirty="0"/>
          </a:p>
        </p:txBody>
      </p:sp>
    </p:spTree>
    <p:extLst>
      <p:ext uri="{BB962C8B-B14F-4D97-AF65-F5344CB8AC3E}">
        <p14:creationId xmlns:p14="http://schemas.microsoft.com/office/powerpoint/2010/main" val="16013846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between new and old Excel versions</a:t>
            </a:r>
            <a:endParaRPr lang="en-US" dirty="0"/>
          </a:p>
        </p:txBody>
      </p:sp>
      <p:pic>
        <p:nvPicPr>
          <p:cNvPr id="6" name="MTSXL_RoundTrip.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a:prstGeom prst="rect">
            <a:avLst/>
          </a:prstGeom>
          <a:ln>
            <a:noFill/>
          </a:ln>
          <a:effectLst/>
        </p:spPr>
      </p:pic>
      <p:sp>
        <p:nvSpPr>
          <p:cNvPr id="4" name="Footer Placeholder 3"/>
          <p:cNvSpPr>
            <a:spLocks noGrp="1"/>
          </p:cNvSpPr>
          <p:nvPr>
            <p:ph type="ftr" sz="quarter" idx="11"/>
          </p:nvPr>
        </p:nvSpPr>
        <p:spPr/>
        <p:txBody>
          <a:bodyPr/>
          <a:lstStyle/>
          <a:p>
            <a:r>
              <a:rPr lang="en-US" smtClean="0"/>
              <a:t>Make the switch to Excel 2010</a:t>
            </a:r>
            <a:endParaRPr lang="en-US"/>
          </a:p>
        </p:txBody>
      </p:sp>
      <p:sp>
        <p:nvSpPr>
          <p:cNvPr id="8" name="Text Placeholder 6"/>
          <p:cNvSpPr txBox="1">
            <a:spLocks noGrp="1"/>
          </p:cNvSpPr>
          <p:nvPr>
            <p:ph type="body" sz="quarter" idx="13"/>
          </p:nvPr>
        </p:nvSpPr>
        <p:spPr>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kern="1200">
                <a:solidFill>
                  <a:schemeClr val="bg1">
                    <a:lumMod val="50000"/>
                  </a:schemeClr>
                </a:solidFill>
                <a:latin typeface="Segoe UI" pitchFamily="34" charset="0"/>
                <a:ea typeface="Segoe UI" pitchFamily="34" charset="0"/>
                <a:cs typeface="Segoe UI" pitchFamily="34" charset="0"/>
              </a:defRPr>
            </a:lvl1pPr>
            <a:lvl2pPr marL="4572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Point to the bottom of the video to see the video controls. Drag or point along the progress bar to move forward or go back.</a:t>
            </a:r>
          </a:p>
          <a:p>
            <a:endParaRPr lang="en-US" dirty="0"/>
          </a:p>
        </p:txBody>
      </p:sp>
    </p:spTree>
    <p:extLst>
      <p:ext uri="{BB962C8B-B14F-4D97-AF65-F5344CB8AC3E}">
        <p14:creationId xmlns:p14="http://schemas.microsoft.com/office/powerpoint/2010/main" val="15551622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question 1</a:t>
            </a:r>
            <a:endParaRPr lang="en-US" dirty="0"/>
          </a:p>
        </p:txBody>
      </p:sp>
      <p:sp>
        <p:nvSpPr>
          <p:cNvPr id="8" name="Content Placeholder 7"/>
          <p:cNvSpPr>
            <a:spLocks noGrp="1"/>
          </p:cNvSpPr>
          <p:nvPr>
            <p:ph idx="1"/>
          </p:nvPr>
        </p:nvSpPr>
        <p:spPr/>
        <p:txBody>
          <a:bodyPr>
            <a:normAutofit lnSpcReduction="10000"/>
          </a:bodyPr>
          <a:lstStyle/>
          <a:p>
            <a:r>
              <a:rPr lang="en-US" dirty="0" smtClean="0"/>
              <a:t>To start Key Tips, you press which of the following keys? (Pick one answer.)</a:t>
            </a:r>
            <a:endParaRPr lang="en-US" dirty="0"/>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9" name="Content Placeholder 8"/>
          <p:cNvSpPr>
            <a:spLocks noGrp="1"/>
          </p:cNvSpPr>
          <p:nvPr>
            <p:ph idx="13"/>
          </p:nvPr>
        </p:nvSpPr>
        <p:spPr/>
        <p:txBody>
          <a:bodyPr/>
          <a:lstStyle/>
          <a:p>
            <a:r>
              <a:rPr lang="en-US" dirty="0" smtClean="0"/>
              <a:t>The </a:t>
            </a:r>
            <a:r>
              <a:rPr lang="en-US" dirty="0"/>
              <a:t>CTRL key.</a:t>
            </a:r>
          </a:p>
          <a:p>
            <a:r>
              <a:rPr lang="en-US" dirty="0" smtClean="0"/>
              <a:t>The </a:t>
            </a:r>
            <a:r>
              <a:rPr lang="en-US" dirty="0"/>
              <a:t>SHIFT key.</a:t>
            </a:r>
          </a:p>
          <a:p>
            <a:r>
              <a:rPr lang="en-US" dirty="0" smtClean="0"/>
              <a:t>The </a:t>
            </a:r>
            <a:r>
              <a:rPr lang="en-US" dirty="0"/>
              <a:t>ALT key.</a:t>
            </a:r>
          </a:p>
          <a:p>
            <a:r>
              <a:rPr lang="en-US" dirty="0" smtClean="0"/>
              <a:t>The </a:t>
            </a:r>
            <a:r>
              <a:rPr lang="en-US" dirty="0"/>
              <a:t>TAB key.</a:t>
            </a:r>
          </a:p>
        </p:txBody>
      </p:sp>
    </p:spTree>
    <p:extLst>
      <p:ext uri="{BB962C8B-B14F-4D97-AF65-F5344CB8AC3E}">
        <p14:creationId xmlns:p14="http://schemas.microsoft.com/office/powerpoint/2010/main" val="36918034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Test </a:t>
            </a:r>
            <a:r>
              <a:rPr lang="en-US" dirty="0" smtClean="0"/>
              <a:t>question </a:t>
            </a:r>
            <a:r>
              <a:rPr lang="en-US" dirty="0" smtClean="0"/>
              <a:t>1</a:t>
            </a:r>
            <a:endParaRPr lang="en-US" dirty="0"/>
          </a:p>
        </p:txBody>
      </p:sp>
      <p:sp>
        <p:nvSpPr>
          <p:cNvPr id="4" name="Footer Placeholder 3"/>
          <p:cNvSpPr>
            <a:spLocks noGrp="1"/>
          </p:cNvSpPr>
          <p:nvPr>
            <p:ph type="ftr" sz="quarter" idx="11"/>
          </p:nvPr>
        </p:nvSpPr>
        <p:spPr/>
        <p:txBody>
          <a:bodyPr/>
          <a:lstStyle/>
          <a:p>
            <a:r>
              <a:rPr lang="en-US" smtClean="0"/>
              <a:t>Make the switch to Excel 2010</a:t>
            </a:r>
            <a:endParaRPr lang="en-US"/>
          </a:p>
        </p:txBody>
      </p:sp>
      <p:sp>
        <p:nvSpPr>
          <p:cNvPr id="8" name="Content Placeholder 7"/>
          <p:cNvSpPr>
            <a:spLocks noGrp="1"/>
          </p:cNvSpPr>
          <p:nvPr>
            <p:ph idx="13"/>
          </p:nvPr>
        </p:nvSpPr>
        <p:spPr>
          <a:xfrm>
            <a:off x="508000" y="4572000"/>
            <a:ext cx="8229600" cy="1371600"/>
          </a:xfrm>
        </p:spPr>
        <p:txBody>
          <a:bodyPr/>
          <a:lstStyle/>
          <a:p>
            <a:r>
              <a:rPr lang="en-US" dirty="0"/>
              <a:t>Press ALT, and then the key or keys that start the command you want to use.</a:t>
            </a:r>
          </a:p>
          <a:p>
            <a:endParaRPr lang="en-US" dirty="0"/>
          </a:p>
        </p:txBody>
      </p:sp>
      <p:sp>
        <p:nvSpPr>
          <p:cNvPr id="10" name="Content Placeholder 7"/>
          <p:cNvSpPr>
            <a:spLocks noGrp="1"/>
          </p:cNvSpPr>
          <p:nvPr>
            <p:ph idx="1"/>
          </p:nvPr>
        </p:nvSpPr>
        <p:spPr>
          <a:xfrm>
            <a:off x="493059" y="1376997"/>
            <a:ext cx="8229600" cy="756603"/>
          </a:xfrm>
        </p:spPr>
        <p:txBody>
          <a:bodyPr/>
          <a:lstStyle/>
          <a:p>
            <a:r>
              <a:rPr lang="en-US" dirty="0"/>
              <a:t>To start Key Tips, you press which of the following keys?</a:t>
            </a:r>
            <a:endParaRPr lang="en-US" dirty="0"/>
          </a:p>
        </p:txBody>
      </p:sp>
      <p:sp>
        <p:nvSpPr>
          <p:cNvPr id="11" name="Title 5"/>
          <p:cNvSpPr txBox="1">
            <a:spLocks/>
          </p:cNvSpPr>
          <p:nvPr/>
        </p:nvSpPr>
        <p:spPr>
          <a:xfrm>
            <a:off x="457200" y="2286000"/>
            <a:ext cx="82296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lumMod val="50000"/>
                    <a:lumOff val="50000"/>
                  </a:schemeClr>
                </a:solidFill>
                <a:latin typeface="Segoe Light"/>
                <a:ea typeface="+mj-ea"/>
                <a:cs typeface="+mj-cs"/>
              </a:defRPr>
            </a:lvl1pPr>
          </a:lstStyle>
          <a:p>
            <a:r>
              <a:rPr lang="en-US" dirty="0" smtClean="0"/>
              <a:t>Answer:</a:t>
            </a:r>
            <a:endParaRPr lang="en-US" dirty="0"/>
          </a:p>
        </p:txBody>
      </p:sp>
      <p:sp>
        <p:nvSpPr>
          <p:cNvPr id="12" name="Content Placeholder 6"/>
          <p:cNvSpPr txBox="1">
            <a:spLocks/>
          </p:cNvSpPr>
          <p:nvPr/>
        </p:nvSpPr>
        <p:spPr>
          <a:xfrm>
            <a:off x="533400" y="3429000"/>
            <a:ext cx="8229600" cy="756603"/>
          </a:xfrm>
          <a:prstGeom prst="rect">
            <a:avLst/>
          </a:prstGeom>
        </p:spPr>
        <p:txBody>
          <a:bodyPr vert="horz" lIns="91440" tIns="45720" rIns="91440" bIns="45720" rtlCol="0">
            <a:normAutofit/>
          </a:bodyPr>
          <a:lstStyle>
            <a:lvl1pPr marL="0" indent="0" algn="l" defTabSz="914400" rtl="0" eaLnBrk="1" latinLnBrk="0" hangingPunct="1">
              <a:spcBef>
                <a:spcPts val="600"/>
              </a:spcBef>
              <a:spcAft>
                <a:spcPts val="1200"/>
              </a:spcAft>
              <a:buClr>
                <a:schemeClr val="accent6"/>
              </a:buClr>
              <a:buFontTx/>
              <a:buNone/>
              <a:defRPr lang="en-US" sz="24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lgn="l" defTabSz="914400" rtl="0" eaLnBrk="1" latinLnBrk="0" hangingPunct="1">
              <a:spcBef>
                <a:spcPts val="400"/>
              </a:spcBef>
              <a:spcAft>
                <a:spcPts val="1000"/>
              </a:spcAft>
              <a:buClr>
                <a:schemeClr val="accent6"/>
              </a:buClr>
              <a:buFontTx/>
              <a:buNone/>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lgn="l" defTabSz="914400" rtl="0" eaLnBrk="1" latinLnBrk="0" hangingPunct="1">
              <a:spcBef>
                <a:spcPts val="200"/>
              </a:spcBef>
              <a:spcAft>
                <a:spcPts val="8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lgn="l" defTabSz="914400" rtl="0" eaLnBrk="1" latinLnBrk="0" hangingPunct="1">
              <a:spcBef>
                <a:spcPts val="100"/>
              </a:spcBef>
              <a:spcAft>
                <a:spcPts val="6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lgn="l" defTabSz="914400" rtl="0" eaLnBrk="1" latinLnBrk="0" hangingPunct="1">
              <a:spcBef>
                <a:spcPts val="200"/>
              </a:spcBef>
              <a:spcAft>
                <a:spcPts val="0"/>
              </a:spcAft>
              <a:buClr>
                <a:schemeClr val="accent6"/>
              </a:buClr>
              <a:buFontTx/>
              <a:buNone/>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startAt="3"/>
            </a:pPr>
            <a:r>
              <a:rPr lang="en-US" dirty="0"/>
              <a:t>The ALT key.</a:t>
            </a:r>
            <a:endParaRPr lang="en-US" dirty="0"/>
          </a:p>
        </p:txBody>
      </p:sp>
    </p:spTree>
    <p:extLst>
      <p:ext uri="{BB962C8B-B14F-4D97-AF65-F5344CB8AC3E}">
        <p14:creationId xmlns:p14="http://schemas.microsoft.com/office/powerpoint/2010/main" val="2147021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question 2</a:t>
            </a:r>
            <a:endParaRPr lang="en-US" dirty="0"/>
          </a:p>
        </p:txBody>
      </p:sp>
      <p:sp>
        <p:nvSpPr>
          <p:cNvPr id="8" name="Content Placeholder 7"/>
          <p:cNvSpPr>
            <a:spLocks noGrp="1"/>
          </p:cNvSpPr>
          <p:nvPr>
            <p:ph idx="1"/>
          </p:nvPr>
        </p:nvSpPr>
        <p:spPr/>
        <p:txBody>
          <a:bodyPr>
            <a:normAutofit lnSpcReduction="10000"/>
          </a:bodyPr>
          <a:lstStyle/>
          <a:p>
            <a:r>
              <a:rPr lang="en-US" dirty="0"/>
              <a:t>On the ribbon, which tabs have the commands for basic functions such as SUM and AVG?</a:t>
            </a:r>
            <a:r>
              <a:rPr lang="en-US" dirty="0" smtClean="0"/>
              <a:t> (Pick one answer.)</a:t>
            </a:r>
            <a:endParaRPr lang="en-US" dirty="0"/>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9" name="Content Placeholder 8"/>
          <p:cNvSpPr>
            <a:spLocks noGrp="1"/>
          </p:cNvSpPr>
          <p:nvPr>
            <p:ph idx="13"/>
          </p:nvPr>
        </p:nvSpPr>
        <p:spPr/>
        <p:txBody>
          <a:bodyPr/>
          <a:lstStyle/>
          <a:p>
            <a:r>
              <a:rPr lang="en-US" dirty="0" smtClean="0"/>
              <a:t>The </a:t>
            </a:r>
            <a:r>
              <a:rPr lang="en-US" b="1" dirty="0"/>
              <a:t>Home</a:t>
            </a:r>
            <a:r>
              <a:rPr lang="en-US" dirty="0"/>
              <a:t> and </a:t>
            </a:r>
            <a:r>
              <a:rPr lang="en-US" b="1" dirty="0"/>
              <a:t>Functions</a:t>
            </a:r>
            <a:r>
              <a:rPr lang="en-US" dirty="0"/>
              <a:t> tabs.</a:t>
            </a:r>
          </a:p>
          <a:p>
            <a:r>
              <a:rPr lang="en-US" dirty="0" smtClean="0"/>
              <a:t>The </a:t>
            </a:r>
            <a:r>
              <a:rPr lang="en-US" b="1" dirty="0"/>
              <a:t>Insert</a:t>
            </a:r>
            <a:r>
              <a:rPr lang="en-US" dirty="0"/>
              <a:t> and </a:t>
            </a:r>
            <a:r>
              <a:rPr lang="en-US" b="1" dirty="0"/>
              <a:t>Data</a:t>
            </a:r>
            <a:r>
              <a:rPr lang="en-US" dirty="0"/>
              <a:t> tabs.</a:t>
            </a:r>
          </a:p>
          <a:p>
            <a:r>
              <a:rPr lang="en-US" dirty="0" smtClean="0"/>
              <a:t>The </a:t>
            </a:r>
            <a:r>
              <a:rPr lang="en-US" dirty="0"/>
              <a:t>Quick Access Toolbar and the </a:t>
            </a:r>
            <a:r>
              <a:rPr lang="en-US" b="1" dirty="0"/>
              <a:t>Data</a:t>
            </a:r>
            <a:r>
              <a:rPr lang="en-US" dirty="0"/>
              <a:t> tab</a:t>
            </a:r>
            <a:r>
              <a:rPr lang="en-US" dirty="0" smtClean="0"/>
              <a:t>.</a:t>
            </a:r>
            <a:endParaRPr lang="en-US" dirty="0"/>
          </a:p>
        </p:txBody>
      </p:sp>
    </p:spTree>
    <p:extLst>
      <p:ext uri="{BB962C8B-B14F-4D97-AF65-F5344CB8AC3E}">
        <p14:creationId xmlns:p14="http://schemas.microsoft.com/office/powerpoint/2010/main" val="1381454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Test </a:t>
            </a:r>
            <a:r>
              <a:rPr lang="en-US" dirty="0" smtClean="0"/>
              <a:t>question </a:t>
            </a:r>
            <a:r>
              <a:rPr lang="en-US" dirty="0" smtClean="0"/>
              <a:t>2</a:t>
            </a:r>
            <a:endParaRPr lang="en-US" dirty="0"/>
          </a:p>
        </p:txBody>
      </p:sp>
      <p:sp>
        <p:nvSpPr>
          <p:cNvPr id="4" name="Footer Placeholder 3"/>
          <p:cNvSpPr>
            <a:spLocks noGrp="1"/>
          </p:cNvSpPr>
          <p:nvPr>
            <p:ph type="ftr" sz="quarter" idx="11"/>
          </p:nvPr>
        </p:nvSpPr>
        <p:spPr/>
        <p:txBody>
          <a:bodyPr/>
          <a:lstStyle/>
          <a:p>
            <a:r>
              <a:rPr lang="en-US" smtClean="0"/>
              <a:t>Make the switch to Excel 2010</a:t>
            </a:r>
            <a:endParaRPr lang="en-US"/>
          </a:p>
        </p:txBody>
      </p:sp>
      <p:sp>
        <p:nvSpPr>
          <p:cNvPr id="8" name="Content Placeholder 7"/>
          <p:cNvSpPr>
            <a:spLocks noGrp="1"/>
          </p:cNvSpPr>
          <p:nvPr>
            <p:ph idx="13"/>
          </p:nvPr>
        </p:nvSpPr>
        <p:spPr>
          <a:xfrm>
            <a:off x="508000" y="4572000"/>
            <a:ext cx="8229600" cy="1371600"/>
          </a:xfrm>
        </p:spPr>
        <p:txBody>
          <a:bodyPr/>
          <a:lstStyle/>
          <a:p>
            <a:r>
              <a:rPr lang="en-US" dirty="0"/>
              <a:t>You can also enter the functions in the Formula Bar regardless of the ribbon tab you’re using.</a:t>
            </a:r>
          </a:p>
          <a:p>
            <a:endParaRPr lang="en-US" dirty="0"/>
          </a:p>
        </p:txBody>
      </p:sp>
      <p:sp>
        <p:nvSpPr>
          <p:cNvPr id="10" name="Content Placeholder 7"/>
          <p:cNvSpPr>
            <a:spLocks noGrp="1"/>
          </p:cNvSpPr>
          <p:nvPr>
            <p:ph idx="1"/>
          </p:nvPr>
        </p:nvSpPr>
        <p:spPr>
          <a:xfrm>
            <a:off x="493059" y="1376997"/>
            <a:ext cx="8229600" cy="756603"/>
          </a:xfrm>
        </p:spPr>
        <p:txBody>
          <a:bodyPr/>
          <a:lstStyle/>
          <a:p>
            <a:r>
              <a:rPr lang="en-US" dirty="0"/>
              <a:t>On the ribbon, which tabs have the commands for basic functions such as SUM and AVG?</a:t>
            </a:r>
            <a:endParaRPr lang="en-US" dirty="0"/>
          </a:p>
        </p:txBody>
      </p:sp>
      <p:sp>
        <p:nvSpPr>
          <p:cNvPr id="11" name="Title 5"/>
          <p:cNvSpPr txBox="1">
            <a:spLocks/>
          </p:cNvSpPr>
          <p:nvPr/>
        </p:nvSpPr>
        <p:spPr>
          <a:xfrm>
            <a:off x="457200" y="2286000"/>
            <a:ext cx="82296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lumMod val="50000"/>
                    <a:lumOff val="50000"/>
                  </a:schemeClr>
                </a:solidFill>
                <a:latin typeface="Segoe Light"/>
                <a:ea typeface="+mj-ea"/>
                <a:cs typeface="+mj-cs"/>
              </a:defRPr>
            </a:lvl1pPr>
          </a:lstStyle>
          <a:p>
            <a:r>
              <a:rPr lang="en-US" dirty="0" smtClean="0"/>
              <a:t>Answer:</a:t>
            </a:r>
            <a:endParaRPr lang="en-US" dirty="0"/>
          </a:p>
        </p:txBody>
      </p:sp>
      <p:sp>
        <p:nvSpPr>
          <p:cNvPr id="12" name="Content Placeholder 6"/>
          <p:cNvSpPr txBox="1">
            <a:spLocks/>
          </p:cNvSpPr>
          <p:nvPr/>
        </p:nvSpPr>
        <p:spPr>
          <a:xfrm>
            <a:off x="533400" y="3429000"/>
            <a:ext cx="8229600" cy="756603"/>
          </a:xfrm>
          <a:prstGeom prst="rect">
            <a:avLst/>
          </a:prstGeom>
        </p:spPr>
        <p:txBody>
          <a:bodyPr vert="horz" lIns="91440" tIns="45720" rIns="91440" bIns="45720" rtlCol="0">
            <a:normAutofit/>
          </a:bodyPr>
          <a:lstStyle>
            <a:lvl1pPr marL="0" indent="0" algn="l" defTabSz="914400" rtl="0" eaLnBrk="1" latinLnBrk="0" hangingPunct="1">
              <a:spcBef>
                <a:spcPts val="600"/>
              </a:spcBef>
              <a:spcAft>
                <a:spcPts val="1200"/>
              </a:spcAft>
              <a:buClr>
                <a:schemeClr val="accent6"/>
              </a:buClr>
              <a:buFontTx/>
              <a:buNone/>
              <a:defRPr lang="en-US" sz="24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lgn="l" defTabSz="914400" rtl="0" eaLnBrk="1" latinLnBrk="0" hangingPunct="1">
              <a:spcBef>
                <a:spcPts val="400"/>
              </a:spcBef>
              <a:spcAft>
                <a:spcPts val="1000"/>
              </a:spcAft>
              <a:buClr>
                <a:schemeClr val="accent6"/>
              </a:buClr>
              <a:buFontTx/>
              <a:buNone/>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lgn="l" defTabSz="914400" rtl="0" eaLnBrk="1" latinLnBrk="0" hangingPunct="1">
              <a:spcBef>
                <a:spcPts val="200"/>
              </a:spcBef>
              <a:spcAft>
                <a:spcPts val="8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lgn="l" defTabSz="914400" rtl="0" eaLnBrk="1" latinLnBrk="0" hangingPunct="1">
              <a:spcBef>
                <a:spcPts val="100"/>
              </a:spcBef>
              <a:spcAft>
                <a:spcPts val="6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lgn="l" defTabSz="914400" rtl="0" eaLnBrk="1" latinLnBrk="0" hangingPunct="1">
              <a:spcBef>
                <a:spcPts val="200"/>
              </a:spcBef>
              <a:spcAft>
                <a:spcPts val="0"/>
              </a:spcAft>
              <a:buClr>
                <a:schemeClr val="accent6"/>
              </a:buClr>
              <a:buFontTx/>
              <a:buNone/>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dirty="0"/>
              <a:t>The </a:t>
            </a:r>
            <a:r>
              <a:rPr lang="en-US" b="1" dirty="0"/>
              <a:t>Home</a:t>
            </a:r>
            <a:r>
              <a:rPr lang="en-US" dirty="0"/>
              <a:t> and </a:t>
            </a:r>
            <a:r>
              <a:rPr lang="en-US" b="1" dirty="0"/>
              <a:t>Functions</a:t>
            </a:r>
            <a:r>
              <a:rPr lang="en-US" dirty="0"/>
              <a:t> tabs.</a:t>
            </a:r>
            <a:endParaRPr lang="en-US" dirty="0"/>
          </a:p>
        </p:txBody>
      </p:sp>
    </p:spTree>
    <p:extLst>
      <p:ext uri="{BB962C8B-B14F-4D97-AF65-F5344CB8AC3E}">
        <p14:creationId xmlns:p14="http://schemas.microsoft.com/office/powerpoint/2010/main" val="3522475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question 3</a:t>
            </a:r>
            <a:endParaRPr lang="en-US" dirty="0"/>
          </a:p>
        </p:txBody>
      </p:sp>
      <p:sp>
        <p:nvSpPr>
          <p:cNvPr id="8" name="Content Placeholder 7"/>
          <p:cNvSpPr>
            <a:spLocks noGrp="1"/>
          </p:cNvSpPr>
          <p:nvPr>
            <p:ph idx="1"/>
          </p:nvPr>
        </p:nvSpPr>
        <p:spPr/>
        <p:txBody>
          <a:bodyPr/>
          <a:lstStyle/>
          <a:p>
            <a:r>
              <a:rPr lang="en-US" dirty="0" smtClean="0"/>
              <a:t>How to you get to Backstage view? (Pick one answer.)</a:t>
            </a:r>
            <a:endParaRPr lang="en-US" dirty="0"/>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9" name="Content Placeholder 8"/>
          <p:cNvSpPr>
            <a:spLocks noGrp="1"/>
          </p:cNvSpPr>
          <p:nvPr>
            <p:ph idx="13"/>
          </p:nvPr>
        </p:nvSpPr>
        <p:spPr/>
        <p:txBody>
          <a:bodyPr/>
          <a:lstStyle/>
          <a:p>
            <a:r>
              <a:rPr lang="en-US" dirty="0"/>
              <a:t>Click the </a:t>
            </a:r>
            <a:r>
              <a:rPr lang="en-US" b="1" dirty="0"/>
              <a:t>Home</a:t>
            </a:r>
            <a:r>
              <a:rPr lang="en-US" dirty="0"/>
              <a:t> tab.</a:t>
            </a:r>
          </a:p>
          <a:p>
            <a:r>
              <a:rPr lang="en-US" dirty="0"/>
              <a:t>Click </a:t>
            </a:r>
            <a:r>
              <a:rPr lang="en-US" b="1" dirty="0"/>
              <a:t>Backstage</a:t>
            </a:r>
            <a:r>
              <a:rPr lang="en-US" dirty="0"/>
              <a:t> on the </a:t>
            </a:r>
            <a:r>
              <a:rPr lang="en-US" b="1" dirty="0"/>
              <a:t>View</a:t>
            </a:r>
            <a:r>
              <a:rPr lang="en-US" dirty="0"/>
              <a:t> tab.</a:t>
            </a:r>
          </a:p>
          <a:p>
            <a:r>
              <a:rPr lang="en-US" dirty="0"/>
              <a:t>Click the </a:t>
            </a:r>
            <a:r>
              <a:rPr lang="en-US" b="1" dirty="0"/>
              <a:t>File</a:t>
            </a:r>
            <a:r>
              <a:rPr lang="en-US" dirty="0"/>
              <a:t> </a:t>
            </a:r>
            <a:r>
              <a:rPr lang="en-US" dirty="0" smtClean="0"/>
              <a:t>tab.</a:t>
            </a:r>
            <a:endParaRPr lang="en-US" dirty="0"/>
          </a:p>
        </p:txBody>
      </p:sp>
    </p:spTree>
    <p:extLst>
      <p:ext uri="{BB962C8B-B14F-4D97-AF65-F5344CB8AC3E}">
        <p14:creationId xmlns:p14="http://schemas.microsoft.com/office/powerpoint/2010/main" val="2087498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Test </a:t>
            </a:r>
            <a:r>
              <a:rPr lang="en-US" dirty="0" smtClean="0"/>
              <a:t>question </a:t>
            </a:r>
            <a:r>
              <a:rPr lang="en-US" dirty="0" smtClean="0"/>
              <a:t>3</a:t>
            </a:r>
            <a:endParaRPr lang="en-US" dirty="0"/>
          </a:p>
        </p:txBody>
      </p:sp>
      <p:sp>
        <p:nvSpPr>
          <p:cNvPr id="4" name="Footer Placeholder 3"/>
          <p:cNvSpPr>
            <a:spLocks noGrp="1"/>
          </p:cNvSpPr>
          <p:nvPr>
            <p:ph type="ftr" sz="quarter" idx="11"/>
          </p:nvPr>
        </p:nvSpPr>
        <p:spPr/>
        <p:txBody>
          <a:bodyPr/>
          <a:lstStyle/>
          <a:p>
            <a:r>
              <a:rPr lang="en-US" smtClean="0"/>
              <a:t>Make the switch to Excel 2010</a:t>
            </a:r>
            <a:endParaRPr lang="en-US"/>
          </a:p>
        </p:txBody>
      </p:sp>
      <p:sp>
        <p:nvSpPr>
          <p:cNvPr id="8" name="Content Placeholder 7"/>
          <p:cNvSpPr>
            <a:spLocks noGrp="1"/>
          </p:cNvSpPr>
          <p:nvPr>
            <p:ph idx="13"/>
          </p:nvPr>
        </p:nvSpPr>
        <p:spPr>
          <a:xfrm>
            <a:off x="508000" y="4572000"/>
            <a:ext cx="8229600" cy="1371600"/>
          </a:xfrm>
        </p:spPr>
        <p:txBody>
          <a:bodyPr/>
          <a:lstStyle/>
          <a:p>
            <a:r>
              <a:rPr lang="en-US" dirty="0"/>
              <a:t>You can also start Backstage view by using Key Tips</a:t>
            </a:r>
            <a:r>
              <a:rPr lang="en-US" dirty="0" smtClean="0"/>
              <a:t>.</a:t>
            </a:r>
            <a:endParaRPr lang="en-US" dirty="0"/>
          </a:p>
        </p:txBody>
      </p:sp>
      <p:sp>
        <p:nvSpPr>
          <p:cNvPr id="10" name="Content Placeholder 7"/>
          <p:cNvSpPr>
            <a:spLocks noGrp="1"/>
          </p:cNvSpPr>
          <p:nvPr>
            <p:ph idx="1"/>
          </p:nvPr>
        </p:nvSpPr>
        <p:spPr>
          <a:xfrm>
            <a:off x="493059" y="1376997"/>
            <a:ext cx="8229600" cy="756603"/>
          </a:xfrm>
        </p:spPr>
        <p:txBody>
          <a:bodyPr/>
          <a:lstStyle/>
          <a:p>
            <a:r>
              <a:rPr lang="en-US" dirty="0"/>
              <a:t>How to you get to Backstage view?</a:t>
            </a:r>
            <a:endParaRPr lang="en-US" dirty="0"/>
          </a:p>
        </p:txBody>
      </p:sp>
      <p:sp>
        <p:nvSpPr>
          <p:cNvPr id="11" name="Title 5"/>
          <p:cNvSpPr txBox="1">
            <a:spLocks/>
          </p:cNvSpPr>
          <p:nvPr/>
        </p:nvSpPr>
        <p:spPr>
          <a:xfrm>
            <a:off x="457200" y="2286000"/>
            <a:ext cx="82296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lumMod val="50000"/>
                    <a:lumOff val="50000"/>
                  </a:schemeClr>
                </a:solidFill>
                <a:latin typeface="Segoe Light"/>
                <a:ea typeface="+mj-ea"/>
                <a:cs typeface="+mj-cs"/>
              </a:defRPr>
            </a:lvl1pPr>
          </a:lstStyle>
          <a:p>
            <a:r>
              <a:rPr lang="en-US" dirty="0" smtClean="0"/>
              <a:t>Answer:</a:t>
            </a:r>
            <a:endParaRPr lang="en-US" dirty="0"/>
          </a:p>
        </p:txBody>
      </p:sp>
      <p:sp>
        <p:nvSpPr>
          <p:cNvPr id="12" name="Content Placeholder 6"/>
          <p:cNvSpPr txBox="1">
            <a:spLocks/>
          </p:cNvSpPr>
          <p:nvPr/>
        </p:nvSpPr>
        <p:spPr>
          <a:xfrm>
            <a:off x="609600" y="3429000"/>
            <a:ext cx="8229600" cy="756603"/>
          </a:xfrm>
          <a:prstGeom prst="rect">
            <a:avLst/>
          </a:prstGeom>
        </p:spPr>
        <p:txBody>
          <a:bodyPr vert="horz" lIns="91440" tIns="45720" rIns="91440" bIns="45720" rtlCol="0">
            <a:normAutofit/>
          </a:bodyPr>
          <a:lstStyle>
            <a:lvl1pPr marL="0" indent="0" algn="l" defTabSz="914400" rtl="0" eaLnBrk="1" latinLnBrk="0" hangingPunct="1">
              <a:spcBef>
                <a:spcPts val="600"/>
              </a:spcBef>
              <a:spcAft>
                <a:spcPts val="1200"/>
              </a:spcAft>
              <a:buClr>
                <a:schemeClr val="accent6"/>
              </a:buClr>
              <a:buFontTx/>
              <a:buNone/>
              <a:defRPr lang="en-US" sz="24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lgn="l" defTabSz="914400" rtl="0" eaLnBrk="1" latinLnBrk="0" hangingPunct="1">
              <a:spcBef>
                <a:spcPts val="400"/>
              </a:spcBef>
              <a:spcAft>
                <a:spcPts val="1000"/>
              </a:spcAft>
              <a:buClr>
                <a:schemeClr val="accent6"/>
              </a:buClr>
              <a:buFontTx/>
              <a:buNone/>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lgn="l" defTabSz="914400" rtl="0" eaLnBrk="1" latinLnBrk="0" hangingPunct="1">
              <a:spcBef>
                <a:spcPts val="200"/>
              </a:spcBef>
              <a:spcAft>
                <a:spcPts val="8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lgn="l" defTabSz="914400" rtl="0" eaLnBrk="1" latinLnBrk="0" hangingPunct="1">
              <a:spcBef>
                <a:spcPts val="100"/>
              </a:spcBef>
              <a:spcAft>
                <a:spcPts val="6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lgn="l" defTabSz="914400" rtl="0" eaLnBrk="1" latinLnBrk="0" hangingPunct="1">
              <a:spcBef>
                <a:spcPts val="200"/>
              </a:spcBef>
              <a:spcAft>
                <a:spcPts val="0"/>
              </a:spcAft>
              <a:buClr>
                <a:schemeClr val="accent6"/>
              </a:buClr>
              <a:buFontTx/>
              <a:buNone/>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startAt="3"/>
            </a:pPr>
            <a:r>
              <a:rPr lang="en-US" dirty="0"/>
              <a:t>Click the File tab.</a:t>
            </a:r>
            <a:endParaRPr lang="en-US" dirty="0"/>
          </a:p>
        </p:txBody>
      </p:sp>
    </p:spTree>
    <p:extLst>
      <p:ext uri="{BB962C8B-B14F-4D97-AF65-F5344CB8AC3E}">
        <p14:creationId xmlns:p14="http://schemas.microsoft.com/office/powerpoint/2010/main" val="1394820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1828800" y="3200400"/>
            <a:ext cx="7315200" cy="1470025"/>
          </a:xfrm>
        </p:spPr>
        <p:txBody>
          <a:bodyPr/>
          <a:lstStyle/>
          <a:p>
            <a:r>
              <a:rPr lang="en-US" dirty="0" smtClean="0"/>
              <a:t>Microsoft</a:t>
            </a:r>
            <a:r>
              <a:rPr lang="en-US" sz="2800" baseline="70000" dirty="0" smtClean="0">
                <a:cs typeface="Tahoma" pitchFamily="34" charset="0"/>
              </a:rPr>
              <a:t>®</a:t>
            </a:r>
            <a:r>
              <a:rPr lang="en-US" dirty="0" smtClean="0"/>
              <a:t> Excel</a:t>
            </a:r>
            <a:r>
              <a:rPr lang="en-US" sz="2800" baseline="70000" dirty="0" smtClean="0">
                <a:cs typeface="Tahoma" pitchFamily="34" charset="0"/>
              </a:rPr>
              <a:t>®</a:t>
            </a:r>
            <a:r>
              <a:rPr lang="en-US" dirty="0" smtClean="0"/>
              <a:t> </a:t>
            </a:r>
            <a:r>
              <a:rPr lang="en-US" dirty="0" smtClean="0">
                <a:cs typeface="Tahoma" pitchFamily="34" charset="0"/>
              </a:rPr>
              <a:t>2010 Training</a:t>
            </a:r>
            <a:endParaRPr lang="en-US" dirty="0"/>
          </a:p>
        </p:txBody>
      </p:sp>
      <p:sp>
        <p:nvSpPr>
          <p:cNvPr id="11" name="Subtitle 2"/>
          <p:cNvSpPr>
            <a:spLocks noGrp="1"/>
          </p:cNvSpPr>
          <p:nvPr>
            <p:ph type="subTitle" idx="1"/>
          </p:nvPr>
        </p:nvSpPr>
        <p:spPr>
          <a:xfrm>
            <a:off x="1836357" y="4495800"/>
            <a:ext cx="6019800" cy="685800"/>
          </a:xfrm>
        </p:spPr>
        <p:txBody>
          <a:bodyPr>
            <a:normAutofit/>
          </a:bodyPr>
          <a:lstStyle/>
          <a:p>
            <a:r>
              <a:rPr lang="en-US" sz="3200" b="1" dirty="0" smtClean="0">
                <a:solidFill>
                  <a:schemeClr val="tx1">
                    <a:lumMod val="65000"/>
                    <a:lumOff val="35000"/>
                  </a:schemeClr>
                </a:solidFill>
              </a:rPr>
              <a:t>Make the switch to Excel 2010</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510818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p:cTn id="13"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15"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question 4</a:t>
            </a:r>
            <a:endParaRPr lang="en-US" dirty="0"/>
          </a:p>
        </p:txBody>
      </p:sp>
      <p:sp>
        <p:nvSpPr>
          <p:cNvPr id="8" name="Content Placeholder 7"/>
          <p:cNvSpPr>
            <a:spLocks noGrp="1"/>
          </p:cNvSpPr>
          <p:nvPr>
            <p:ph idx="1"/>
          </p:nvPr>
        </p:nvSpPr>
        <p:spPr/>
        <p:txBody>
          <a:bodyPr>
            <a:normAutofit lnSpcReduction="10000"/>
          </a:bodyPr>
          <a:lstStyle/>
          <a:p>
            <a:r>
              <a:rPr lang="en-US" dirty="0" smtClean="0"/>
              <a:t>To view Excel 2010 files in Excel 2003, you must do which of the following? (Pick one answer.)</a:t>
            </a:r>
            <a:endParaRPr lang="en-US" dirty="0"/>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9" name="Content Placeholder 8"/>
          <p:cNvSpPr>
            <a:spLocks noGrp="1"/>
          </p:cNvSpPr>
          <p:nvPr>
            <p:ph idx="13"/>
          </p:nvPr>
        </p:nvSpPr>
        <p:spPr/>
        <p:txBody>
          <a:bodyPr/>
          <a:lstStyle/>
          <a:p>
            <a:r>
              <a:rPr lang="en-US" dirty="0"/>
              <a:t>You can’t view 2010 files in 2003. You have to convert them all to the 2010 file format.</a:t>
            </a:r>
          </a:p>
          <a:p>
            <a:r>
              <a:rPr lang="en-US" dirty="0"/>
              <a:t>Download and install free converters.</a:t>
            </a:r>
          </a:p>
          <a:p>
            <a:r>
              <a:rPr lang="en-US" dirty="0"/>
              <a:t>You don’t need to do anything. Just open the files.</a:t>
            </a:r>
          </a:p>
        </p:txBody>
      </p:sp>
    </p:spTree>
    <p:extLst>
      <p:ext uri="{BB962C8B-B14F-4D97-AF65-F5344CB8AC3E}">
        <p14:creationId xmlns:p14="http://schemas.microsoft.com/office/powerpoint/2010/main" val="2974433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Test </a:t>
            </a:r>
            <a:r>
              <a:rPr lang="en-US" dirty="0" smtClean="0"/>
              <a:t>question 4</a:t>
            </a:r>
            <a:endParaRPr lang="en-US" dirty="0"/>
          </a:p>
        </p:txBody>
      </p:sp>
      <p:sp>
        <p:nvSpPr>
          <p:cNvPr id="4" name="Footer Placeholder 3"/>
          <p:cNvSpPr>
            <a:spLocks noGrp="1"/>
          </p:cNvSpPr>
          <p:nvPr>
            <p:ph type="ftr" sz="quarter" idx="11"/>
          </p:nvPr>
        </p:nvSpPr>
        <p:spPr/>
        <p:txBody>
          <a:bodyPr/>
          <a:lstStyle/>
          <a:p>
            <a:r>
              <a:rPr lang="en-US" smtClean="0"/>
              <a:t>Make the switch to Excel 2010</a:t>
            </a:r>
            <a:endParaRPr lang="en-US"/>
          </a:p>
        </p:txBody>
      </p:sp>
      <p:sp>
        <p:nvSpPr>
          <p:cNvPr id="8" name="Content Placeholder 7"/>
          <p:cNvSpPr>
            <a:spLocks noGrp="1"/>
          </p:cNvSpPr>
          <p:nvPr>
            <p:ph idx="13"/>
          </p:nvPr>
        </p:nvSpPr>
        <p:spPr>
          <a:xfrm>
            <a:off x="508000" y="4572000"/>
            <a:ext cx="8229600" cy="1371600"/>
          </a:xfrm>
        </p:spPr>
        <p:txBody>
          <a:bodyPr/>
          <a:lstStyle/>
          <a:p>
            <a:r>
              <a:rPr lang="en-US" dirty="0"/>
              <a:t>Make sure your version of Excel is fully patched by installing and downloading free converters. </a:t>
            </a:r>
          </a:p>
        </p:txBody>
      </p:sp>
      <p:sp>
        <p:nvSpPr>
          <p:cNvPr id="10" name="Content Placeholder 7"/>
          <p:cNvSpPr>
            <a:spLocks noGrp="1"/>
          </p:cNvSpPr>
          <p:nvPr>
            <p:ph idx="1"/>
          </p:nvPr>
        </p:nvSpPr>
        <p:spPr>
          <a:xfrm>
            <a:off x="493059" y="1376997"/>
            <a:ext cx="8229600" cy="756603"/>
          </a:xfrm>
        </p:spPr>
        <p:txBody>
          <a:bodyPr/>
          <a:lstStyle/>
          <a:p>
            <a:r>
              <a:rPr lang="en-US" dirty="0"/>
              <a:t>To view Excel 2010 files in Excel 2003, you must do which of the following?</a:t>
            </a:r>
            <a:endParaRPr lang="en-US" dirty="0"/>
          </a:p>
        </p:txBody>
      </p:sp>
      <p:sp>
        <p:nvSpPr>
          <p:cNvPr id="11" name="Title 5"/>
          <p:cNvSpPr txBox="1">
            <a:spLocks/>
          </p:cNvSpPr>
          <p:nvPr/>
        </p:nvSpPr>
        <p:spPr>
          <a:xfrm>
            <a:off x="457200" y="2286000"/>
            <a:ext cx="82296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lumMod val="50000"/>
                    <a:lumOff val="50000"/>
                  </a:schemeClr>
                </a:solidFill>
                <a:latin typeface="Segoe Light"/>
                <a:ea typeface="+mj-ea"/>
                <a:cs typeface="+mj-cs"/>
              </a:defRPr>
            </a:lvl1pPr>
          </a:lstStyle>
          <a:p>
            <a:r>
              <a:rPr lang="en-US" dirty="0" smtClean="0"/>
              <a:t>Answer:</a:t>
            </a:r>
            <a:endParaRPr lang="en-US" dirty="0"/>
          </a:p>
        </p:txBody>
      </p:sp>
      <p:sp>
        <p:nvSpPr>
          <p:cNvPr id="12" name="Content Placeholder 6"/>
          <p:cNvSpPr txBox="1">
            <a:spLocks/>
          </p:cNvSpPr>
          <p:nvPr/>
        </p:nvSpPr>
        <p:spPr>
          <a:xfrm>
            <a:off x="533400" y="3429000"/>
            <a:ext cx="8229600" cy="756603"/>
          </a:xfrm>
          <a:prstGeom prst="rect">
            <a:avLst/>
          </a:prstGeom>
        </p:spPr>
        <p:txBody>
          <a:bodyPr vert="horz" lIns="91440" tIns="45720" rIns="91440" bIns="45720" rtlCol="0">
            <a:normAutofit/>
          </a:bodyPr>
          <a:lstStyle>
            <a:lvl1pPr marL="0" indent="0" algn="l" defTabSz="914400" rtl="0" eaLnBrk="1" latinLnBrk="0" hangingPunct="1">
              <a:spcBef>
                <a:spcPts val="600"/>
              </a:spcBef>
              <a:spcAft>
                <a:spcPts val="1200"/>
              </a:spcAft>
              <a:buClr>
                <a:schemeClr val="accent6"/>
              </a:buClr>
              <a:buFontTx/>
              <a:buNone/>
              <a:defRPr lang="en-US" sz="24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lgn="l" defTabSz="914400" rtl="0" eaLnBrk="1" latinLnBrk="0" hangingPunct="1">
              <a:spcBef>
                <a:spcPts val="400"/>
              </a:spcBef>
              <a:spcAft>
                <a:spcPts val="1000"/>
              </a:spcAft>
              <a:buClr>
                <a:schemeClr val="accent6"/>
              </a:buClr>
              <a:buFontTx/>
              <a:buNone/>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lgn="l" defTabSz="914400" rtl="0" eaLnBrk="1" latinLnBrk="0" hangingPunct="1">
              <a:spcBef>
                <a:spcPts val="200"/>
              </a:spcBef>
              <a:spcAft>
                <a:spcPts val="8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lgn="l" defTabSz="914400" rtl="0" eaLnBrk="1" latinLnBrk="0" hangingPunct="1">
              <a:spcBef>
                <a:spcPts val="100"/>
              </a:spcBef>
              <a:spcAft>
                <a:spcPts val="6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lgn="l" defTabSz="914400" rtl="0" eaLnBrk="1" latinLnBrk="0" hangingPunct="1">
              <a:spcBef>
                <a:spcPts val="200"/>
              </a:spcBef>
              <a:spcAft>
                <a:spcPts val="0"/>
              </a:spcAft>
              <a:buClr>
                <a:schemeClr val="accent6"/>
              </a:buClr>
              <a:buFontTx/>
              <a:buNone/>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startAt="2"/>
            </a:pPr>
            <a:r>
              <a:rPr lang="en-US" dirty="0"/>
              <a:t>Download and install free converters. </a:t>
            </a:r>
            <a:endParaRPr lang="en-US" dirty="0"/>
          </a:p>
        </p:txBody>
      </p:sp>
    </p:spTree>
    <p:extLst>
      <p:ext uri="{BB962C8B-B14F-4D97-AF65-F5344CB8AC3E}">
        <p14:creationId xmlns:p14="http://schemas.microsoft.com/office/powerpoint/2010/main" val="509586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question 5</a:t>
            </a:r>
            <a:endParaRPr lang="en-US" dirty="0"/>
          </a:p>
        </p:txBody>
      </p:sp>
      <p:sp>
        <p:nvSpPr>
          <p:cNvPr id="8" name="Content Placeholder 7"/>
          <p:cNvSpPr>
            <a:spLocks noGrp="1"/>
          </p:cNvSpPr>
          <p:nvPr>
            <p:ph idx="1"/>
          </p:nvPr>
        </p:nvSpPr>
        <p:spPr/>
        <p:txBody>
          <a:bodyPr/>
          <a:lstStyle/>
          <a:p>
            <a:r>
              <a:rPr lang="en-US" dirty="0" smtClean="0"/>
              <a:t>Which tab do you use to do math? (Pick one answer.)</a:t>
            </a:r>
            <a:endParaRPr lang="en-US" dirty="0"/>
          </a:p>
        </p:txBody>
      </p:sp>
      <p:sp>
        <p:nvSpPr>
          <p:cNvPr id="5" name="Footer Placeholder 4"/>
          <p:cNvSpPr>
            <a:spLocks noGrp="1"/>
          </p:cNvSpPr>
          <p:nvPr>
            <p:ph type="ftr" sz="quarter" idx="11"/>
          </p:nvPr>
        </p:nvSpPr>
        <p:spPr/>
        <p:txBody>
          <a:bodyPr/>
          <a:lstStyle/>
          <a:p>
            <a:r>
              <a:rPr lang="en-US" smtClean="0"/>
              <a:t>Make the switch to Excel 2010</a:t>
            </a:r>
            <a:endParaRPr lang="en-US"/>
          </a:p>
        </p:txBody>
      </p:sp>
      <p:sp>
        <p:nvSpPr>
          <p:cNvPr id="9" name="Content Placeholder 8"/>
          <p:cNvSpPr>
            <a:spLocks noGrp="1"/>
          </p:cNvSpPr>
          <p:nvPr>
            <p:ph idx="13"/>
          </p:nvPr>
        </p:nvSpPr>
        <p:spPr/>
        <p:txBody>
          <a:bodyPr/>
          <a:lstStyle/>
          <a:p>
            <a:r>
              <a:rPr lang="en-US" dirty="0"/>
              <a:t>The </a:t>
            </a:r>
            <a:r>
              <a:rPr lang="en-US" b="1" dirty="0"/>
              <a:t>Formulas</a:t>
            </a:r>
            <a:r>
              <a:rPr lang="en-US" dirty="0"/>
              <a:t> tab.</a:t>
            </a:r>
          </a:p>
          <a:p>
            <a:r>
              <a:rPr lang="en-US" dirty="0"/>
              <a:t>The </a:t>
            </a:r>
            <a:r>
              <a:rPr lang="en-US" b="1" dirty="0"/>
              <a:t>Home</a:t>
            </a:r>
            <a:r>
              <a:rPr lang="en-US" dirty="0"/>
              <a:t> tab.</a:t>
            </a:r>
          </a:p>
          <a:p>
            <a:r>
              <a:rPr lang="en-US" dirty="0"/>
              <a:t>You can use any tab.</a:t>
            </a:r>
          </a:p>
        </p:txBody>
      </p:sp>
    </p:spTree>
    <p:extLst>
      <p:ext uri="{BB962C8B-B14F-4D97-AF65-F5344CB8AC3E}">
        <p14:creationId xmlns:p14="http://schemas.microsoft.com/office/powerpoint/2010/main" val="2182117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Test </a:t>
            </a:r>
            <a:r>
              <a:rPr lang="en-US" dirty="0" smtClean="0"/>
              <a:t>question </a:t>
            </a:r>
            <a:r>
              <a:rPr lang="en-US" dirty="0" smtClean="0"/>
              <a:t>5</a:t>
            </a:r>
            <a:endParaRPr lang="en-US" dirty="0"/>
          </a:p>
        </p:txBody>
      </p:sp>
      <p:sp>
        <p:nvSpPr>
          <p:cNvPr id="4" name="Footer Placeholder 3"/>
          <p:cNvSpPr>
            <a:spLocks noGrp="1"/>
          </p:cNvSpPr>
          <p:nvPr>
            <p:ph type="ftr" sz="quarter" idx="11"/>
          </p:nvPr>
        </p:nvSpPr>
        <p:spPr/>
        <p:txBody>
          <a:bodyPr/>
          <a:lstStyle/>
          <a:p>
            <a:r>
              <a:rPr lang="en-US" smtClean="0"/>
              <a:t>Make the switch to Excel 2010</a:t>
            </a:r>
            <a:endParaRPr lang="en-US"/>
          </a:p>
        </p:txBody>
      </p:sp>
      <p:sp>
        <p:nvSpPr>
          <p:cNvPr id="8" name="Content Placeholder 7"/>
          <p:cNvSpPr>
            <a:spLocks noGrp="1"/>
          </p:cNvSpPr>
          <p:nvPr>
            <p:ph idx="13"/>
          </p:nvPr>
        </p:nvSpPr>
        <p:spPr>
          <a:xfrm>
            <a:off x="508000" y="4572000"/>
            <a:ext cx="8229600" cy="1371600"/>
          </a:xfrm>
        </p:spPr>
        <p:txBody>
          <a:bodyPr/>
          <a:lstStyle/>
          <a:p>
            <a:r>
              <a:rPr lang="en-US" dirty="0"/>
              <a:t>In Excel 2010, you can do math while you’re working in any tab.</a:t>
            </a:r>
          </a:p>
          <a:p>
            <a:endParaRPr lang="en-US" dirty="0"/>
          </a:p>
        </p:txBody>
      </p:sp>
      <p:sp>
        <p:nvSpPr>
          <p:cNvPr id="10" name="Content Placeholder 7"/>
          <p:cNvSpPr>
            <a:spLocks noGrp="1"/>
          </p:cNvSpPr>
          <p:nvPr>
            <p:ph idx="1"/>
          </p:nvPr>
        </p:nvSpPr>
        <p:spPr>
          <a:xfrm>
            <a:off x="493059" y="1376997"/>
            <a:ext cx="8229600" cy="756603"/>
          </a:xfrm>
        </p:spPr>
        <p:txBody>
          <a:bodyPr/>
          <a:lstStyle/>
          <a:p>
            <a:r>
              <a:rPr lang="en-US" dirty="0"/>
              <a:t>Which tab do you use to do math?</a:t>
            </a:r>
            <a:endParaRPr lang="en-US" dirty="0"/>
          </a:p>
        </p:txBody>
      </p:sp>
      <p:sp>
        <p:nvSpPr>
          <p:cNvPr id="11" name="Title 5"/>
          <p:cNvSpPr txBox="1">
            <a:spLocks/>
          </p:cNvSpPr>
          <p:nvPr/>
        </p:nvSpPr>
        <p:spPr>
          <a:xfrm>
            <a:off x="457200" y="2286000"/>
            <a:ext cx="82296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lumMod val="50000"/>
                    <a:lumOff val="50000"/>
                  </a:schemeClr>
                </a:solidFill>
                <a:latin typeface="Segoe Light"/>
                <a:ea typeface="+mj-ea"/>
                <a:cs typeface="+mj-cs"/>
              </a:defRPr>
            </a:lvl1pPr>
          </a:lstStyle>
          <a:p>
            <a:r>
              <a:rPr lang="en-US" dirty="0" smtClean="0"/>
              <a:t>Answer:</a:t>
            </a:r>
            <a:endParaRPr lang="en-US" dirty="0"/>
          </a:p>
        </p:txBody>
      </p:sp>
      <p:sp>
        <p:nvSpPr>
          <p:cNvPr id="12" name="Content Placeholder 6"/>
          <p:cNvSpPr txBox="1">
            <a:spLocks/>
          </p:cNvSpPr>
          <p:nvPr/>
        </p:nvSpPr>
        <p:spPr>
          <a:xfrm>
            <a:off x="533400" y="3429000"/>
            <a:ext cx="8229600" cy="756603"/>
          </a:xfrm>
          <a:prstGeom prst="rect">
            <a:avLst/>
          </a:prstGeom>
        </p:spPr>
        <p:txBody>
          <a:bodyPr vert="horz" lIns="91440" tIns="45720" rIns="91440" bIns="45720" rtlCol="0">
            <a:normAutofit/>
          </a:bodyPr>
          <a:lstStyle>
            <a:lvl1pPr marL="0" indent="0" algn="l" defTabSz="914400" rtl="0" eaLnBrk="1" latinLnBrk="0" hangingPunct="1">
              <a:spcBef>
                <a:spcPts val="600"/>
              </a:spcBef>
              <a:spcAft>
                <a:spcPts val="1200"/>
              </a:spcAft>
              <a:buClr>
                <a:schemeClr val="accent6"/>
              </a:buClr>
              <a:buFontTx/>
              <a:buNone/>
              <a:defRPr lang="en-US" sz="24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lgn="l" defTabSz="914400" rtl="0" eaLnBrk="1" latinLnBrk="0" hangingPunct="1">
              <a:spcBef>
                <a:spcPts val="400"/>
              </a:spcBef>
              <a:spcAft>
                <a:spcPts val="1000"/>
              </a:spcAft>
              <a:buClr>
                <a:schemeClr val="accent6"/>
              </a:buClr>
              <a:buFontTx/>
              <a:buNone/>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lgn="l" defTabSz="914400" rtl="0" eaLnBrk="1" latinLnBrk="0" hangingPunct="1">
              <a:spcBef>
                <a:spcPts val="200"/>
              </a:spcBef>
              <a:spcAft>
                <a:spcPts val="8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lgn="l" defTabSz="914400" rtl="0" eaLnBrk="1" latinLnBrk="0" hangingPunct="1">
              <a:spcBef>
                <a:spcPts val="100"/>
              </a:spcBef>
              <a:spcAft>
                <a:spcPts val="6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lgn="l" defTabSz="914400" rtl="0" eaLnBrk="1" latinLnBrk="0" hangingPunct="1">
              <a:spcBef>
                <a:spcPts val="200"/>
              </a:spcBef>
              <a:spcAft>
                <a:spcPts val="0"/>
              </a:spcAft>
              <a:buClr>
                <a:schemeClr val="accent6"/>
              </a:buClr>
              <a:buFontTx/>
              <a:buNone/>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startAt="3"/>
            </a:pPr>
            <a:r>
              <a:rPr lang="en-US" dirty="0"/>
              <a:t>You can use any tab.</a:t>
            </a:r>
            <a:endParaRPr lang="en-US" dirty="0"/>
          </a:p>
        </p:txBody>
      </p:sp>
    </p:spTree>
    <p:extLst>
      <p:ext uri="{BB962C8B-B14F-4D97-AF65-F5344CB8AC3E}">
        <p14:creationId xmlns:p14="http://schemas.microsoft.com/office/powerpoint/2010/main" val="4107428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Reference Card</a:t>
            </a:r>
          </a:p>
        </p:txBody>
      </p:sp>
      <p:sp>
        <p:nvSpPr>
          <p:cNvPr id="6" name="Content Placeholder 5"/>
          <p:cNvSpPr>
            <a:spLocks noGrp="1"/>
          </p:cNvSpPr>
          <p:nvPr>
            <p:ph idx="1"/>
          </p:nvPr>
        </p:nvSpPr>
        <p:spPr/>
        <p:txBody>
          <a:bodyPr>
            <a:normAutofit lnSpcReduction="10000"/>
          </a:bodyPr>
          <a:lstStyle/>
          <a:p>
            <a:pPr>
              <a:spcAft>
                <a:spcPct val="75000"/>
              </a:spcAft>
            </a:pPr>
            <a:r>
              <a:rPr lang="en-US" dirty="0"/>
              <a:t>For a summary of the tasks covered in this course, view the </a:t>
            </a:r>
            <a:r>
              <a:rPr lang="en-US" dirty="0">
                <a:hlinkClick r:id="rId3"/>
              </a:rPr>
              <a:t>Quick Reference Card</a:t>
            </a:r>
            <a:r>
              <a:rPr lang="en-US" dirty="0"/>
              <a:t>.</a:t>
            </a:r>
          </a:p>
        </p:txBody>
      </p:sp>
      <p:sp>
        <p:nvSpPr>
          <p:cNvPr id="4" name="Footer Placeholder 3"/>
          <p:cNvSpPr>
            <a:spLocks noGrp="1"/>
          </p:cNvSpPr>
          <p:nvPr>
            <p:ph type="ftr" sz="quarter" idx="11"/>
          </p:nvPr>
        </p:nvSpPr>
        <p:spPr/>
        <p:txBody>
          <a:bodyPr/>
          <a:lstStyle/>
          <a:p>
            <a:r>
              <a:rPr lang="en-US" smtClean="0"/>
              <a:t>Make the switch to Excel 2010</a:t>
            </a:r>
            <a:endParaRPr lang="en-US"/>
          </a:p>
        </p:txBody>
      </p:sp>
    </p:spTree>
    <p:extLst>
      <p:ext uri="{BB962C8B-B14F-4D97-AF65-F5344CB8AC3E}">
        <p14:creationId xmlns:p14="http://schemas.microsoft.com/office/powerpoint/2010/main" val="3306762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z="4400" dirty="0">
                <a:solidFill>
                  <a:prstClr val="black"/>
                </a:solidFill>
                <a:ea typeface="Segoe UI" pitchFamily="34" charset="0"/>
                <a:cs typeface="Segoe UI" pitchFamily="34" charset="0"/>
              </a:rPr>
              <a:t>Using this template</a:t>
            </a:r>
            <a:endParaRPr lang="en-US" dirty="0"/>
          </a:p>
        </p:txBody>
      </p:sp>
      <p:sp>
        <p:nvSpPr>
          <p:cNvPr id="6" name="Subtitle 5"/>
          <p:cNvSpPr>
            <a:spLocks noGrp="1"/>
          </p:cNvSpPr>
          <p:nvPr>
            <p:ph type="subTitle" idx="1"/>
          </p:nvPr>
        </p:nvSpPr>
        <p:spPr/>
        <p:txBody>
          <a:bodyPr/>
          <a:lstStyle/>
          <a:p>
            <a:pPr lvl="0"/>
            <a:r>
              <a:rPr lang="en-US" dirty="0">
                <a:solidFill>
                  <a:prstClr val="black"/>
                </a:solidFill>
              </a:rPr>
              <a:t>See the notes pane or view the full notes page (</a:t>
            </a:r>
            <a:r>
              <a:rPr lang="en-US" b="1" dirty="0">
                <a:solidFill>
                  <a:prstClr val="black"/>
                </a:solidFill>
              </a:rPr>
              <a:t>View</a:t>
            </a:r>
            <a:r>
              <a:rPr lang="en-US" dirty="0">
                <a:solidFill>
                  <a:prstClr val="black"/>
                </a:solidFill>
              </a:rPr>
              <a:t> tab, </a:t>
            </a:r>
            <a:r>
              <a:rPr lang="en-US" b="1" dirty="0">
                <a:solidFill>
                  <a:prstClr val="black"/>
                </a:solidFill>
              </a:rPr>
              <a:t>Notes Page</a:t>
            </a:r>
            <a:r>
              <a:rPr lang="en-US" dirty="0">
                <a:solidFill>
                  <a:prstClr val="black"/>
                </a:solidFill>
              </a:rPr>
              <a:t>) for detailed help on this template</a:t>
            </a:r>
            <a:r>
              <a:rPr lang="en-US" dirty="0" smtClean="0">
                <a:solidFill>
                  <a:prstClr val="black"/>
                </a:solidFill>
              </a:rPr>
              <a:t>.</a:t>
            </a:r>
            <a:endParaRPr lang="en-US" dirty="0">
              <a:solidFill>
                <a:prstClr val="black"/>
              </a:solidFill>
            </a:endParaRPr>
          </a:p>
        </p:txBody>
      </p:sp>
    </p:spTree>
    <p:extLst>
      <p:ext uri="{BB962C8B-B14F-4D97-AF65-F5344CB8AC3E}">
        <p14:creationId xmlns:p14="http://schemas.microsoft.com/office/powerpoint/2010/main" val="533148903"/>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contents</a:t>
            </a:r>
            <a:endParaRPr lang="en-US" dirty="0"/>
          </a:p>
        </p:txBody>
      </p:sp>
      <p:sp>
        <p:nvSpPr>
          <p:cNvPr id="3" name="Content Placeholder 2"/>
          <p:cNvSpPr>
            <a:spLocks noGrp="1"/>
          </p:cNvSpPr>
          <p:nvPr>
            <p:ph idx="1"/>
          </p:nvPr>
        </p:nvSpPr>
        <p:spPr/>
        <p:txBody>
          <a:bodyPr>
            <a:normAutofit/>
          </a:bodyPr>
          <a:lstStyle/>
          <a:p>
            <a:pPr marL="276225" indent="-276225">
              <a:spcBef>
                <a:spcPts val="600"/>
              </a:spcBef>
              <a:spcAft>
                <a:spcPts val="1200"/>
              </a:spcAft>
              <a:buClr>
                <a:srgbClr val="FF9900"/>
              </a:buClr>
              <a:buFontTx/>
              <a:buChar char="•"/>
            </a:pPr>
            <a:r>
              <a:rPr lang="en-US" sz="2800" dirty="0">
                <a:latin typeface="Segoe UI Semibold" pitchFamily="34" charset="0"/>
              </a:rPr>
              <a:t>Overview: </a:t>
            </a:r>
            <a:r>
              <a:rPr lang="en-US" sz="2800" dirty="0" smtClean="0"/>
              <a:t>Switching to Excel 2010</a:t>
            </a:r>
          </a:p>
          <a:p>
            <a:pPr marL="276225" indent="-276225">
              <a:spcBef>
                <a:spcPts val="600"/>
              </a:spcBef>
              <a:spcAft>
                <a:spcPts val="1200"/>
              </a:spcAft>
              <a:buClr>
                <a:srgbClr val="FF9900"/>
              </a:buClr>
              <a:buFontTx/>
              <a:buChar char="•"/>
            </a:pPr>
            <a:r>
              <a:rPr lang="en-US" sz="2800" dirty="0" smtClean="0">
                <a:latin typeface="Segoe UI Semibold" pitchFamily="34" charset="0"/>
              </a:rPr>
              <a:t>Lesson</a:t>
            </a:r>
            <a:r>
              <a:rPr lang="en-US" sz="2800" dirty="0">
                <a:latin typeface="Segoe UI Semibold" pitchFamily="34" charset="0"/>
              </a:rPr>
              <a:t>: </a:t>
            </a:r>
            <a:r>
              <a:rPr lang="en-US" sz="2800" dirty="0" smtClean="0"/>
              <a:t>Includes eight instructional movies</a:t>
            </a:r>
          </a:p>
          <a:p>
            <a:pPr marL="276225" indent="-276225">
              <a:spcBef>
                <a:spcPts val="600"/>
              </a:spcBef>
              <a:spcAft>
                <a:spcPts val="1200"/>
              </a:spcAft>
              <a:buClr>
                <a:srgbClr val="FF9900"/>
              </a:buClr>
              <a:buFontTx/>
              <a:buChar char="•"/>
            </a:pPr>
            <a:r>
              <a:rPr lang="en-US" sz="2800" dirty="0" smtClean="0">
                <a:latin typeface="Segoe UI Semibold" pitchFamily="34" charset="0"/>
              </a:rPr>
              <a:t>Test</a:t>
            </a:r>
            <a:endParaRPr lang="en-US" sz="2800" dirty="0">
              <a:latin typeface="Segoe UI Semibold" pitchFamily="34" charset="0"/>
            </a:endParaRPr>
          </a:p>
          <a:p>
            <a:pPr marL="276225" indent="-276225">
              <a:spcBef>
                <a:spcPts val="600"/>
              </a:spcBef>
              <a:spcAft>
                <a:spcPts val="1200"/>
              </a:spcAft>
              <a:buClr>
                <a:srgbClr val="FF9900"/>
              </a:buClr>
              <a:buFontTx/>
              <a:buChar char="•"/>
            </a:pPr>
            <a:r>
              <a:rPr lang="en-US" sz="2800" dirty="0">
                <a:latin typeface="Segoe UI Semibold" pitchFamily="34" charset="0"/>
              </a:rPr>
              <a:t>Quick Reference</a:t>
            </a:r>
          </a:p>
          <a:p>
            <a:pPr>
              <a:spcBef>
                <a:spcPts val="600"/>
              </a:spcBef>
              <a:spcAft>
                <a:spcPts val="1200"/>
              </a:spcAft>
            </a:pPr>
            <a:endParaRPr lang="en-US" dirty="0">
              <a:latin typeface="Segoe UI Semibold" pitchFamily="34" charset="0"/>
            </a:endParaRPr>
          </a:p>
        </p:txBody>
      </p:sp>
      <p:sp>
        <p:nvSpPr>
          <p:cNvPr id="4" name="Footer Placeholder 3"/>
          <p:cNvSpPr>
            <a:spLocks noGrp="1"/>
          </p:cNvSpPr>
          <p:nvPr>
            <p:ph type="ftr" sz="quarter" idx="11"/>
          </p:nvPr>
        </p:nvSpPr>
        <p:spPr/>
        <p:txBody>
          <a:bodyPr/>
          <a:lstStyle/>
          <a:p>
            <a:r>
              <a:rPr lang="en-US" dirty="0" smtClean="0"/>
              <a:t>Make the switch to Excel 2010</a:t>
            </a:r>
            <a:endParaRPr lang="en-US" dirty="0"/>
          </a:p>
        </p:txBody>
      </p:sp>
    </p:spTree>
    <p:extLst>
      <p:ext uri="{BB962C8B-B14F-4D97-AF65-F5344CB8AC3E}">
        <p14:creationId xmlns:p14="http://schemas.microsoft.com/office/powerpoint/2010/main" val="165272409"/>
      </p:ext>
    </p:extLst>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304800"/>
            <a:ext cx="8839200" cy="914400"/>
          </a:xfrm>
        </p:spPr>
        <p:txBody>
          <a:bodyPr>
            <a:normAutofit/>
          </a:bodyPr>
          <a:lstStyle/>
          <a:p>
            <a:r>
              <a:rPr lang="en-US" dirty="0" smtClean="0"/>
              <a:t>Overview: Switching to Excel 2010</a:t>
            </a:r>
            <a:endParaRPr lang="en-US" dirty="0"/>
          </a:p>
        </p:txBody>
      </p:sp>
      <p:sp>
        <p:nvSpPr>
          <p:cNvPr id="4" name="Footer Placeholder 3"/>
          <p:cNvSpPr>
            <a:spLocks noGrp="1"/>
          </p:cNvSpPr>
          <p:nvPr>
            <p:ph type="ftr" sz="quarter" idx="11"/>
          </p:nvPr>
        </p:nvSpPr>
        <p:spPr/>
        <p:txBody>
          <a:bodyPr/>
          <a:lstStyle/>
          <a:p>
            <a:r>
              <a:rPr lang="en-US" dirty="0" smtClean="0"/>
              <a:t>Make the switch to Excel 2010</a:t>
            </a:r>
            <a:endParaRPr lang="en-US" dirty="0"/>
          </a:p>
        </p:txBody>
      </p:sp>
      <p:sp>
        <p:nvSpPr>
          <p:cNvPr id="5" name="Content Placeholder 4"/>
          <p:cNvSpPr>
            <a:spLocks noGrp="1"/>
          </p:cNvSpPr>
          <p:nvPr>
            <p:ph type="body" sz="quarter" idx="14"/>
          </p:nvPr>
        </p:nvSpPr>
        <p:spPr/>
        <p:txBody>
          <a:bodyPr>
            <a:normAutofit/>
          </a:bodyPr>
          <a:lstStyle/>
          <a:p>
            <a:r>
              <a:rPr lang="en-US" dirty="0"/>
              <a:t>Do you already know how to use Microsoft Excel? Are you making the switch to Excel 2010 from Excel 2003 or earlier? </a:t>
            </a:r>
            <a:endParaRPr lang="en-US" dirty="0" smtClean="0"/>
          </a:p>
          <a:p>
            <a:r>
              <a:rPr lang="en-US" dirty="0" smtClean="0"/>
              <a:t>If </a:t>
            </a:r>
            <a:r>
              <a:rPr lang="en-US" dirty="0"/>
              <a:t>so, you’ve come to the right place to get familiar with the new version and to see how to do everyday tasks. </a:t>
            </a:r>
            <a:endParaRPr lang="en-US" sz="2400" dirty="0"/>
          </a:p>
        </p:txBody>
      </p:sp>
      <p:pic>
        <p:nvPicPr>
          <p:cNvPr id="7" name="Picture Placeholder 6" title="Excel 2010 icon"/>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38755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goals</a:t>
            </a:r>
            <a:endParaRPr lang="en-US" dirty="0"/>
          </a:p>
        </p:txBody>
      </p:sp>
      <p:sp>
        <p:nvSpPr>
          <p:cNvPr id="3" name="Content Placeholder 2"/>
          <p:cNvSpPr>
            <a:spLocks noGrp="1"/>
          </p:cNvSpPr>
          <p:nvPr>
            <p:ph idx="1"/>
          </p:nvPr>
        </p:nvSpPr>
        <p:spPr>
          <a:xfrm>
            <a:off x="493058" y="1371600"/>
            <a:ext cx="8346142" cy="4871403"/>
          </a:xfrm>
        </p:spPr>
        <p:txBody>
          <a:bodyPr>
            <a:normAutofit/>
          </a:bodyPr>
          <a:lstStyle/>
          <a:p>
            <a:pPr marL="276225" indent="-276225">
              <a:spcAft>
                <a:spcPts val="1000"/>
              </a:spcAft>
              <a:buClr>
                <a:srgbClr val="FF9900"/>
              </a:buClr>
              <a:buFontTx/>
              <a:buChar char="•"/>
            </a:pPr>
            <a:r>
              <a:rPr lang="en-US" sz="2800" dirty="0"/>
              <a:t>Manage files by working in Microsoft Office Backstage view. </a:t>
            </a:r>
          </a:p>
          <a:p>
            <a:pPr marL="276225" indent="-276225">
              <a:spcAft>
                <a:spcPts val="1000"/>
              </a:spcAft>
              <a:buClr>
                <a:srgbClr val="FF9900"/>
              </a:buClr>
              <a:buFontTx/>
              <a:buChar char="•"/>
            </a:pPr>
            <a:r>
              <a:rPr lang="en-US" sz="2800" dirty="0"/>
              <a:t>Complete basic, everyday tasks, such as formatting </a:t>
            </a:r>
            <a:r>
              <a:rPr lang="en-US" sz="2800" dirty="0" smtClean="0"/>
              <a:t>data </a:t>
            </a:r>
            <a:r>
              <a:rPr lang="en-US" sz="2800" dirty="0"/>
              <a:t>and adding rows and columns. </a:t>
            </a:r>
          </a:p>
          <a:p>
            <a:pPr marL="276225" indent="-276225">
              <a:spcAft>
                <a:spcPts val="1000"/>
              </a:spcAft>
              <a:buClr>
                <a:srgbClr val="FF9900"/>
              </a:buClr>
              <a:buFontTx/>
              <a:buChar char="•"/>
            </a:pPr>
            <a:r>
              <a:rPr lang="en-US" sz="2800" dirty="0"/>
              <a:t>Find commands for more advanced tasks, such as creating charts and using functions.</a:t>
            </a:r>
          </a:p>
          <a:p>
            <a:pPr marL="276225" indent="-276225">
              <a:spcAft>
                <a:spcPts val="1000"/>
              </a:spcAft>
              <a:buClr>
                <a:srgbClr val="FF9900"/>
              </a:buClr>
              <a:buFontTx/>
              <a:buChar char="•"/>
            </a:pPr>
            <a:r>
              <a:rPr lang="en-US" sz="2800" dirty="0"/>
              <a:t>Add buttons for your favorite commands to your own toolbar.</a:t>
            </a:r>
          </a:p>
          <a:p>
            <a:pPr marL="276225" indent="-276225">
              <a:spcAft>
                <a:spcPts val="1000"/>
              </a:spcAft>
              <a:buClr>
                <a:srgbClr val="FF9900"/>
              </a:buClr>
              <a:buFontTx/>
              <a:buChar char="•"/>
            </a:pPr>
            <a:r>
              <a:rPr lang="en-US" sz="2800" dirty="0"/>
              <a:t>Work between Excel 2010 and earlier versions. </a:t>
            </a:r>
          </a:p>
        </p:txBody>
      </p:sp>
      <p:sp>
        <p:nvSpPr>
          <p:cNvPr id="4" name="Footer Placeholder 3"/>
          <p:cNvSpPr>
            <a:spLocks noGrp="1"/>
          </p:cNvSpPr>
          <p:nvPr>
            <p:ph type="ftr" sz="quarter" idx="11"/>
          </p:nvPr>
        </p:nvSpPr>
        <p:spPr/>
        <p:txBody>
          <a:bodyPr/>
          <a:lstStyle/>
          <a:p>
            <a:r>
              <a:rPr lang="en-US" smtClean="0"/>
              <a:t>Make the switch to Excel 2010</a:t>
            </a:r>
            <a:endParaRPr lang="en-US"/>
          </a:p>
        </p:txBody>
      </p:sp>
    </p:spTree>
    <p:extLst>
      <p:ext uri="{BB962C8B-B14F-4D97-AF65-F5344CB8AC3E}">
        <p14:creationId xmlns:p14="http://schemas.microsoft.com/office/powerpoint/2010/main" val="3650783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Get to work in Excel 2010</a:t>
            </a:r>
            <a:endParaRPr lang="en-US" sz="3200" dirty="0"/>
          </a:p>
        </p:txBody>
      </p:sp>
      <p:sp>
        <p:nvSpPr>
          <p:cNvPr id="2" name="Footer Placeholder 1"/>
          <p:cNvSpPr>
            <a:spLocks noGrp="1"/>
          </p:cNvSpPr>
          <p:nvPr>
            <p:ph type="ftr" sz="quarter" idx="11"/>
          </p:nvPr>
        </p:nvSpPr>
        <p:spPr/>
        <p:txBody>
          <a:bodyPr/>
          <a:lstStyle/>
          <a:p>
            <a:r>
              <a:rPr lang="en-US" smtClean="0">
                <a:solidFill>
                  <a:prstClr val="black">
                    <a:tint val="75000"/>
                  </a:prstClr>
                </a:solidFill>
              </a:rPr>
              <a:t>Make the switch to Excel 2010</a:t>
            </a:r>
            <a:endParaRPr lang="en-US">
              <a:solidFill>
                <a:prstClr val="black">
                  <a:tint val="75000"/>
                </a:prstClr>
              </a:solidFill>
            </a:endParaRPr>
          </a:p>
        </p:txBody>
      </p:sp>
      <p:sp>
        <p:nvSpPr>
          <p:cNvPr id="7" name="Text Placeholder 6"/>
          <p:cNvSpPr>
            <a:spLocks noGrp="1"/>
          </p:cNvSpPr>
          <p:nvPr>
            <p:ph type="body" sz="quarter" idx="13"/>
          </p:nvPr>
        </p:nvSpPr>
        <p:spPr/>
        <p:txBody>
          <a:bodyPr/>
          <a:lstStyle/>
          <a:p>
            <a:pPr lvl="0"/>
            <a:r>
              <a:rPr lang="en-US" dirty="0"/>
              <a:t>Point to the bottom of the </a:t>
            </a:r>
            <a:r>
              <a:rPr lang="en-US" dirty="0" smtClean="0"/>
              <a:t>video </a:t>
            </a:r>
            <a:r>
              <a:rPr lang="en-US" dirty="0"/>
              <a:t>to see the video controls. Drag or point along the progress bar to move forward or go back.</a:t>
            </a:r>
          </a:p>
          <a:p>
            <a:endParaRPr lang="en-US" dirty="0"/>
          </a:p>
        </p:txBody>
      </p:sp>
      <p:pic>
        <p:nvPicPr>
          <p:cNvPr id="5" name="MTSXL_Intro_Video.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a:prstGeom prst="rect">
            <a:avLst/>
          </a:prstGeom>
          <a:ln>
            <a:noFill/>
          </a:ln>
          <a:effectLst/>
        </p:spPr>
      </p:pic>
    </p:spTree>
    <p:extLst>
      <p:ext uri="{BB962C8B-B14F-4D97-AF65-F5344CB8AC3E}">
        <p14:creationId xmlns:p14="http://schemas.microsoft.com/office/powerpoint/2010/main" val="1216624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Work with files in Backstage view</a:t>
            </a:r>
            <a:endParaRPr lang="en-US" sz="3200" dirty="0"/>
          </a:p>
        </p:txBody>
      </p:sp>
      <p:sp>
        <p:nvSpPr>
          <p:cNvPr id="2" name="Footer Placeholder 1"/>
          <p:cNvSpPr>
            <a:spLocks noGrp="1"/>
          </p:cNvSpPr>
          <p:nvPr>
            <p:ph type="ftr" sz="quarter" idx="11"/>
          </p:nvPr>
        </p:nvSpPr>
        <p:spPr/>
        <p:txBody>
          <a:bodyPr/>
          <a:lstStyle/>
          <a:p>
            <a:r>
              <a:rPr lang="en-US" smtClean="0">
                <a:solidFill>
                  <a:prstClr val="black">
                    <a:tint val="75000"/>
                  </a:prstClr>
                </a:solidFill>
              </a:rPr>
              <a:t>Make the switch to Excel 2010</a:t>
            </a:r>
            <a:endParaRPr lang="en-US">
              <a:solidFill>
                <a:prstClr val="black">
                  <a:tint val="75000"/>
                </a:prstClr>
              </a:solidFill>
            </a:endParaRPr>
          </a:p>
        </p:txBody>
      </p:sp>
      <p:sp>
        <p:nvSpPr>
          <p:cNvPr id="7" name="Text Placeholder 6"/>
          <p:cNvSpPr>
            <a:spLocks noGrp="1"/>
          </p:cNvSpPr>
          <p:nvPr>
            <p:ph type="body" sz="quarter" idx="13"/>
          </p:nvPr>
        </p:nvSpPr>
        <p:spPr/>
        <p:txBody>
          <a:bodyPr/>
          <a:lstStyle/>
          <a:p>
            <a:pPr lvl="0"/>
            <a:r>
              <a:rPr lang="en-US" dirty="0"/>
              <a:t>Point to the bottom of the </a:t>
            </a:r>
            <a:r>
              <a:rPr lang="en-US" dirty="0" smtClean="0"/>
              <a:t>video </a:t>
            </a:r>
            <a:r>
              <a:rPr lang="en-US" dirty="0"/>
              <a:t>to see the video controls. Drag or point along the progress bar to move forward or go back.</a:t>
            </a:r>
          </a:p>
          <a:p>
            <a:endParaRPr lang="en-US" dirty="0"/>
          </a:p>
        </p:txBody>
      </p:sp>
      <p:pic>
        <p:nvPicPr>
          <p:cNvPr id="4" name="MTSXL_Backstage.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a:prstGeom prst="rect">
            <a:avLst/>
          </a:prstGeom>
          <a:ln>
            <a:noFill/>
          </a:ln>
          <a:effectLst/>
        </p:spPr>
      </p:pic>
    </p:spTree>
    <p:extLst>
      <p:ext uri="{BB962C8B-B14F-4D97-AF65-F5344CB8AC3E}">
        <p14:creationId xmlns:p14="http://schemas.microsoft.com/office/powerpoint/2010/main" val="1367934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the basics on the </a:t>
            </a:r>
            <a:r>
              <a:rPr lang="en-US" b="1" dirty="0" smtClean="0"/>
              <a:t>Home</a:t>
            </a:r>
            <a:r>
              <a:rPr lang="en-US" dirty="0" smtClean="0"/>
              <a:t> tab</a:t>
            </a:r>
            <a:endParaRPr lang="en-US" dirty="0"/>
          </a:p>
        </p:txBody>
      </p:sp>
      <p:pic>
        <p:nvPicPr>
          <p:cNvPr id="6" name="MTSXL_HomeTab.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a:prstGeom prst="rect">
            <a:avLst/>
          </a:prstGeom>
          <a:ln>
            <a:noFill/>
          </a:ln>
          <a:effectLst/>
        </p:spPr>
      </p:pic>
      <p:sp>
        <p:nvSpPr>
          <p:cNvPr id="4" name="Footer Placeholder 3"/>
          <p:cNvSpPr>
            <a:spLocks noGrp="1"/>
          </p:cNvSpPr>
          <p:nvPr>
            <p:ph type="ftr" sz="quarter" idx="11"/>
          </p:nvPr>
        </p:nvSpPr>
        <p:spPr/>
        <p:txBody>
          <a:bodyPr/>
          <a:lstStyle/>
          <a:p>
            <a:r>
              <a:rPr lang="en-US" smtClean="0"/>
              <a:t>Make the switch to Excel 2010</a:t>
            </a:r>
            <a:endParaRPr lang="en-US"/>
          </a:p>
        </p:txBody>
      </p:sp>
      <p:sp>
        <p:nvSpPr>
          <p:cNvPr id="9" name="Text Placeholder 6"/>
          <p:cNvSpPr txBox="1">
            <a:spLocks/>
          </p:cNvSpPr>
          <p:nvPr/>
        </p:nvSpPr>
        <p:spPr>
          <a:xfrm>
            <a:off x="1524000" y="5638800"/>
            <a:ext cx="5943600" cy="533400"/>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kern="1200">
                <a:solidFill>
                  <a:schemeClr val="bg1">
                    <a:lumMod val="50000"/>
                  </a:schemeClr>
                </a:solidFill>
                <a:latin typeface="Segoe UI" pitchFamily="34" charset="0"/>
                <a:ea typeface="Segoe UI" pitchFamily="34" charset="0"/>
                <a:cs typeface="Segoe UI" pitchFamily="34" charset="0"/>
              </a:defRPr>
            </a:lvl1pPr>
            <a:lvl2pPr marL="4572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Point to the bottom of the video to see the video controls. Drag or point along the progress bar to move forward or go back.</a:t>
            </a:r>
          </a:p>
          <a:p>
            <a:endParaRPr lang="en-US" dirty="0"/>
          </a:p>
        </p:txBody>
      </p:sp>
    </p:spTree>
    <p:extLst>
      <p:ext uri="{BB962C8B-B14F-4D97-AF65-F5344CB8AC3E}">
        <p14:creationId xmlns:p14="http://schemas.microsoft.com/office/powerpoint/2010/main" val="29373769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anywhere</a:t>
            </a:r>
            <a:endParaRPr lang="en-US" dirty="0"/>
          </a:p>
        </p:txBody>
      </p:sp>
      <p:pic>
        <p:nvPicPr>
          <p:cNvPr id="6" name="MTSXL_Formulas.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a:prstGeom prst="rect">
            <a:avLst/>
          </a:prstGeom>
          <a:ln>
            <a:noFill/>
          </a:ln>
          <a:effectLst/>
        </p:spPr>
      </p:pic>
      <p:sp>
        <p:nvSpPr>
          <p:cNvPr id="4" name="Footer Placeholder 3"/>
          <p:cNvSpPr>
            <a:spLocks noGrp="1"/>
          </p:cNvSpPr>
          <p:nvPr>
            <p:ph type="ftr" sz="quarter" idx="11"/>
          </p:nvPr>
        </p:nvSpPr>
        <p:spPr/>
        <p:txBody>
          <a:bodyPr/>
          <a:lstStyle/>
          <a:p>
            <a:r>
              <a:rPr lang="en-US" smtClean="0"/>
              <a:t>Make the switch to Excel 2010</a:t>
            </a:r>
            <a:endParaRPr lang="en-US"/>
          </a:p>
        </p:txBody>
      </p:sp>
      <p:sp>
        <p:nvSpPr>
          <p:cNvPr id="8" name="Text Placeholder 6"/>
          <p:cNvSpPr txBox="1">
            <a:spLocks/>
          </p:cNvSpPr>
          <p:nvPr/>
        </p:nvSpPr>
        <p:spPr>
          <a:xfrm>
            <a:off x="1524000" y="5638800"/>
            <a:ext cx="5943600" cy="533400"/>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kern="1200">
                <a:solidFill>
                  <a:schemeClr val="bg1">
                    <a:lumMod val="50000"/>
                  </a:schemeClr>
                </a:solidFill>
                <a:latin typeface="Segoe UI" pitchFamily="34" charset="0"/>
                <a:ea typeface="Segoe UI" pitchFamily="34" charset="0"/>
                <a:cs typeface="Segoe UI" pitchFamily="34" charset="0"/>
              </a:defRPr>
            </a:lvl1pPr>
            <a:lvl2pPr marL="4572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Point to the bottom of the video to see the video controls. Drag or point along the progress bar to move forward or go back.</a:t>
            </a:r>
          </a:p>
          <a:p>
            <a:endParaRPr lang="en-US" dirty="0"/>
          </a:p>
        </p:txBody>
      </p:sp>
    </p:spTree>
    <p:extLst>
      <p:ext uri="{BB962C8B-B14F-4D97-AF65-F5344CB8AC3E}">
        <p14:creationId xmlns:p14="http://schemas.microsoft.com/office/powerpoint/2010/main" val="37528187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childTnLst>
        </p:cTn>
      </p:par>
    </p:tnLst>
    <p:bldLst>
      <p:bldP spid="8" grpId="0" build="p"/>
    </p:bldLst>
  </p:timing>
</p:sld>
</file>

<file path=ppt/theme/theme1.xml><?xml version="1.0" encoding="utf-8"?>
<a:theme xmlns:a="http://schemas.openxmlformats.org/drawingml/2006/main" name="Office2010_training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A3FEB6DB82004FB9DB9B56267DF0A1" ma:contentTypeVersion="0" ma:contentTypeDescription="Create a new document." ma:contentTypeScope="" ma:versionID="2ac33614be53478388339b87d14939db">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B60031C-5856-454E-8A95-187AF43A2F0C}">
  <ds:schemaRefs>
    <ds:schemaRef ds:uri="http://schemas.microsoft.com/office/2006/documentManagement/types"/>
    <ds:schemaRef ds:uri="http://www.w3.org/XML/1998/namespace"/>
    <ds:schemaRef ds:uri="http://purl.org/dc/terms/"/>
    <ds:schemaRef ds:uri="http://purl.org/dc/dcmitype/"/>
    <ds:schemaRef ds:uri="http://purl.org/dc/elements/1.1/"/>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4D62022-3D4F-4122-BE65-EF10210A1499}">
  <ds:schemaRefs>
    <ds:schemaRef ds:uri="http://schemas.microsoft.com/sharepoint/v3/contenttype/forms"/>
  </ds:schemaRefs>
</ds:datastoreItem>
</file>

<file path=customXml/itemProps3.xml><?xml version="1.0" encoding="utf-8"?>
<ds:datastoreItem xmlns:ds="http://schemas.openxmlformats.org/officeDocument/2006/customXml" ds:itemID="{F01ECC9D-F94B-4445-A585-2F395ED448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3655</TotalTime>
  <Words>1463</Words>
  <Application>Microsoft Office PowerPoint</Application>
  <PresentationFormat>On-screen Show (4:3)</PresentationFormat>
  <Paragraphs>156</Paragraphs>
  <Slides>25</Slides>
  <Notes>20</Notes>
  <HiddenSlides>1</HiddenSlides>
  <MMClips>8</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Office2010_training_template</vt:lpstr>
      <vt:lpstr>Before you begin</vt:lpstr>
      <vt:lpstr>Microsoft® Excel® 2010 Training</vt:lpstr>
      <vt:lpstr>Course contents</vt:lpstr>
      <vt:lpstr>Overview: Switching to Excel 2010</vt:lpstr>
      <vt:lpstr>Course goals</vt:lpstr>
      <vt:lpstr>Get to work in Excel 2010</vt:lpstr>
      <vt:lpstr>Work with files in Backstage view</vt:lpstr>
      <vt:lpstr>Do the basics on the Home tab</vt:lpstr>
      <vt:lpstr>Math, anywhere</vt:lpstr>
      <vt:lpstr>Commands when you need them</vt:lpstr>
      <vt:lpstr>Use the keyboard</vt:lpstr>
      <vt:lpstr>Keep your favorite buttons visible</vt:lpstr>
      <vt:lpstr>Work between new and old Excel versions</vt:lpstr>
      <vt:lpstr>Test question 1</vt:lpstr>
      <vt:lpstr>Test question 1</vt:lpstr>
      <vt:lpstr>Test question 2</vt:lpstr>
      <vt:lpstr>Test question 2</vt:lpstr>
      <vt:lpstr>Test question 3</vt:lpstr>
      <vt:lpstr>Test question 3</vt:lpstr>
      <vt:lpstr>Test question 4</vt:lpstr>
      <vt:lpstr>Test question 4</vt:lpstr>
      <vt:lpstr>Test question 5</vt:lpstr>
      <vt:lpstr>Test question 5</vt:lpstr>
      <vt:lpstr>Quick Reference Card</vt:lpstr>
      <vt:lpstr>Using this template</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Latimore (Wes Rataushk &amp; Assc Inc)</dc:creator>
  <cp:lastModifiedBy>Lindsay Latimore</cp:lastModifiedBy>
  <cp:revision>230</cp:revision>
  <dcterms:created xsi:type="dcterms:W3CDTF">2010-04-16T18:13:32Z</dcterms:created>
  <dcterms:modified xsi:type="dcterms:W3CDTF">2010-10-25T17:41:21Z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0x01010053A3FEB6DB82004FB9DB9B56267DF0A1</vt:lpwstr>
  </property>
</Properties>
</file>